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9" r:id="rId3"/>
    <p:sldId id="257" r:id="rId4"/>
    <p:sldId id="323" r:id="rId6"/>
    <p:sldId id="258" r:id="rId7"/>
    <p:sldId id="322" r:id="rId8"/>
    <p:sldId id="289" r:id="rId9"/>
    <p:sldId id="290" r:id="rId10"/>
    <p:sldId id="292" r:id="rId11"/>
    <p:sldId id="293" r:id="rId12"/>
    <p:sldId id="295" r:id="rId13"/>
    <p:sldId id="296" r:id="rId14"/>
    <p:sldId id="297" r:id="rId15"/>
    <p:sldId id="303" r:id="rId16"/>
    <p:sldId id="299" r:id="rId17"/>
    <p:sldId id="300" r:id="rId18"/>
    <p:sldId id="301" r:id="rId19"/>
    <p:sldId id="302" r:id="rId20"/>
    <p:sldId id="304" r:id="rId21"/>
    <p:sldId id="305" r:id="rId22"/>
    <p:sldId id="306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8" r:id="rId32"/>
    <p:sldId id="279" r:id="rId33"/>
    <p:sldId id="307" r:id="rId34"/>
  </p:sldIdLst>
  <p:sldSz cx="9144000" cy="5143500"/>
  <p:notesSz cx="6858000" cy="9144000"/>
  <p:embeddedFontLst>
    <p:embeddedFont>
      <p:font typeface="微软雅黑" panose="020B0503020204020204" pitchFamily="34" charset="-122"/>
      <p:regular r:id="rId38"/>
    </p:embeddedFont>
    <p:embeddedFont>
      <p:font typeface="伯乐字库翩跹体" panose="02010600010101010101" charset="-128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-834" y="-102"/>
      </p:cViewPr>
      <p:guideLst>
        <p:guide orient="horz" pos="1523"/>
        <p:guide pos="27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950" y="44450"/>
            <a:ext cx="8928100" cy="863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76" name="组合 8"/>
          <p:cNvGrpSpPr/>
          <p:nvPr userDrawn="1"/>
        </p:nvGrpSpPr>
        <p:grpSpPr>
          <a:xfrm>
            <a:off x="3384550" y="287338"/>
            <a:ext cx="5757863" cy="739775"/>
            <a:chOff x="-1483218" y="2476500"/>
            <a:chExt cx="9421797" cy="1212838"/>
          </a:xfrm>
        </p:grpSpPr>
        <p:sp>
          <p:nvSpPr>
            <p:cNvPr id="5" name="任意多边形 4"/>
            <p:cNvSpPr/>
            <p:nvPr/>
          </p:nvSpPr>
          <p:spPr>
            <a:xfrm>
              <a:off x="5769513" y="2593619"/>
              <a:ext cx="2169066" cy="887507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87718" y="2856488"/>
              <a:ext cx="545513" cy="325331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34283" y="2533758"/>
              <a:ext cx="1532633" cy="856273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61526" y="2538964"/>
              <a:ext cx="1041672" cy="801618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483218" y="2653481"/>
              <a:ext cx="5488905" cy="1035857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  <a:gd name="connsiteX0-33" fmla="*/ 5685689 w 5685689"/>
                <a:gd name="connsiteY0-34" fmla="*/ 82550 h 961094"/>
                <a:gd name="connsiteX1-35" fmla="*/ 5234839 w 5685689"/>
                <a:gd name="connsiteY1-36" fmla="*/ 285750 h 961094"/>
                <a:gd name="connsiteX2-37" fmla="*/ 5291989 w 5685689"/>
                <a:gd name="connsiteY2-38" fmla="*/ 349250 h 961094"/>
                <a:gd name="connsiteX3-39" fmla="*/ 5291989 w 5685689"/>
                <a:gd name="connsiteY3-40" fmla="*/ 558800 h 961094"/>
                <a:gd name="connsiteX4-41" fmla="*/ 4961789 w 5685689"/>
                <a:gd name="connsiteY4-42" fmla="*/ 558800 h 961094"/>
                <a:gd name="connsiteX5-43" fmla="*/ 4961789 w 5685689"/>
                <a:gd name="connsiteY5-44" fmla="*/ 349250 h 961094"/>
                <a:gd name="connsiteX6-45" fmla="*/ 5037989 w 5685689"/>
                <a:gd name="connsiteY6-46" fmla="*/ 292100 h 961094"/>
                <a:gd name="connsiteX7-47" fmla="*/ 4523639 w 5685689"/>
                <a:gd name="connsiteY7-48" fmla="*/ 63500 h 961094"/>
                <a:gd name="connsiteX8-49" fmla="*/ 4479189 w 5685689"/>
                <a:gd name="connsiteY8-50" fmla="*/ 95250 h 961094"/>
                <a:gd name="connsiteX9-51" fmla="*/ 4352189 w 5685689"/>
                <a:gd name="connsiteY9-52" fmla="*/ 38100 h 961094"/>
                <a:gd name="connsiteX10-53" fmla="*/ 4352189 w 5685689"/>
                <a:gd name="connsiteY10-54" fmla="*/ 406400 h 961094"/>
                <a:gd name="connsiteX11-55" fmla="*/ 3977539 w 5685689"/>
                <a:gd name="connsiteY11-56" fmla="*/ 406400 h 961094"/>
                <a:gd name="connsiteX12-57" fmla="*/ 3977539 w 5685689"/>
                <a:gd name="connsiteY12-58" fmla="*/ 177800 h 961094"/>
                <a:gd name="connsiteX13-59" fmla="*/ 4047389 w 5685689"/>
                <a:gd name="connsiteY13-60" fmla="*/ 133350 h 961094"/>
                <a:gd name="connsiteX14-61" fmla="*/ 3672739 w 5685689"/>
                <a:gd name="connsiteY14-62" fmla="*/ 0 h 961094"/>
                <a:gd name="connsiteX15-63" fmla="*/ 3430496 w 5685689"/>
                <a:gd name="connsiteY15-64" fmla="*/ 112238 h 961094"/>
                <a:gd name="connsiteX16-65" fmla="*/ 0 w 5685689"/>
                <a:gd name="connsiteY16-66" fmla="*/ 961094 h 961094"/>
                <a:gd name="connsiteX0-67" fmla="*/ 5685689 w 5685689"/>
                <a:gd name="connsiteY0-68" fmla="*/ 82550 h 961094"/>
                <a:gd name="connsiteX1-69" fmla="*/ 5234839 w 5685689"/>
                <a:gd name="connsiteY1-70" fmla="*/ 285750 h 961094"/>
                <a:gd name="connsiteX2-71" fmla="*/ 5291989 w 5685689"/>
                <a:gd name="connsiteY2-72" fmla="*/ 349250 h 961094"/>
                <a:gd name="connsiteX3-73" fmla="*/ 5291989 w 5685689"/>
                <a:gd name="connsiteY3-74" fmla="*/ 558800 h 961094"/>
                <a:gd name="connsiteX4-75" fmla="*/ 4961789 w 5685689"/>
                <a:gd name="connsiteY4-76" fmla="*/ 558800 h 961094"/>
                <a:gd name="connsiteX5-77" fmla="*/ 4961789 w 5685689"/>
                <a:gd name="connsiteY5-78" fmla="*/ 349250 h 961094"/>
                <a:gd name="connsiteX6-79" fmla="*/ 5037989 w 5685689"/>
                <a:gd name="connsiteY6-80" fmla="*/ 292100 h 961094"/>
                <a:gd name="connsiteX7-81" fmla="*/ 4523639 w 5685689"/>
                <a:gd name="connsiteY7-82" fmla="*/ 63500 h 961094"/>
                <a:gd name="connsiteX8-83" fmla="*/ 4479189 w 5685689"/>
                <a:gd name="connsiteY8-84" fmla="*/ 95250 h 961094"/>
                <a:gd name="connsiteX9-85" fmla="*/ 4352189 w 5685689"/>
                <a:gd name="connsiteY9-86" fmla="*/ 38100 h 961094"/>
                <a:gd name="connsiteX10-87" fmla="*/ 4352189 w 5685689"/>
                <a:gd name="connsiteY10-88" fmla="*/ 406400 h 961094"/>
                <a:gd name="connsiteX11-89" fmla="*/ 3977539 w 5685689"/>
                <a:gd name="connsiteY11-90" fmla="*/ 406400 h 961094"/>
                <a:gd name="connsiteX12-91" fmla="*/ 3977539 w 5685689"/>
                <a:gd name="connsiteY12-92" fmla="*/ 177800 h 961094"/>
                <a:gd name="connsiteX13-93" fmla="*/ 4047389 w 5685689"/>
                <a:gd name="connsiteY13-94" fmla="*/ 133350 h 961094"/>
                <a:gd name="connsiteX14-95" fmla="*/ 3672739 w 5685689"/>
                <a:gd name="connsiteY14-96" fmla="*/ 0 h 961094"/>
                <a:gd name="connsiteX15-97" fmla="*/ 2816985 w 5685689"/>
                <a:gd name="connsiteY15-98" fmla="*/ 340402 h 961094"/>
                <a:gd name="connsiteX16-99" fmla="*/ 0 w 5685689"/>
                <a:gd name="connsiteY16-100" fmla="*/ 961094 h 961094"/>
                <a:gd name="connsiteX0-101" fmla="*/ 2868704 w 2868704"/>
                <a:gd name="connsiteY0-102" fmla="*/ 82550 h 558800"/>
                <a:gd name="connsiteX1-103" fmla="*/ 2417854 w 2868704"/>
                <a:gd name="connsiteY1-104" fmla="*/ 285750 h 558800"/>
                <a:gd name="connsiteX2-105" fmla="*/ 2475004 w 2868704"/>
                <a:gd name="connsiteY2-106" fmla="*/ 349250 h 558800"/>
                <a:gd name="connsiteX3-107" fmla="*/ 2475004 w 2868704"/>
                <a:gd name="connsiteY3-108" fmla="*/ 558800 h 558800"/>
                <a:gd name="connsiteX4-109" fmla="*/ 2144804 w 2868704"/>
                <a:gd name="connsiteY4-110" fmla="*/ 558800 h 558800"/>
                <a:gd name="connsiteX5-111" fmla="*/ 2144804 w 2868704"/>
                <a:gd name="connsiteY5-112" fmla="*/ 349250 h 558800"/>
                <a:gd name="connsiteX6-113" fmla="*/ 2221004 w 2868704"/>
                <a:gd name="connsiteY6-114" fmla="*/ 292100 h 558800"/>
                <a:gd name="connsiteX7-115" fmla="*/ 1706654 w 2868704"/>
                <a:gd name="connsiteY7-116" fmla="*/ 63500 h 558800"/>
                <a:gd name="connsiteX8-117" fmla="*/ 1662204 w 2868704"/>
                <a:gd name="connsiteY8-118" fmla="*/ 95250 h 558800"/>
                <a:gd name="connsiteX9-119" fmla="*/ 1535204 w 2868704"/>
                <a:gd name="connsiteY9-120" fmla="*/ 38100 h 558800"/>
                <a:gd name="connsiteX10-121" fmla="*/ 1535204 w 2868704"/>
                <a:gd name="connsiteY10-122" fmla="*/ 406400 h 558800"/>
                <a:gd name="connsiteX11-123" fmla="*/ 1160554 w 2868704"/>
                <a:gd name="connsiteY11-124" fmla="*/ 406400 h 558800"/>
                <a:gd name="connsiteX12-125" fmla="*/ 1160554 w 2868704"/>
                <a:gd name="connsiteY12-126" fmla="*/ 177800 h 558800"/>
                <a:gd name="connsiteX13-127" fmla="*/ 1230404 w 2868704"/>
                <a:gd name="connsiteY13-128" fmla="*/ 133350 h 558800"/>
                <a:gd name="connsiteX14-129" fmla="*/ 855754 w 2868704"/>
                <a:gd name="connsiteY14-130" fmla="*/ 0 h 558800"/>
                <a:gd name="connsiteX15-131" fmla="*/ 0 w 2868704"/>
                <a:gd name="connsiteY15-132" fmla="*/ 340402 h 558800"/>
                <a:gd name="connsiteX0-133" fmla="*/ 5490071 w 5490071"/>
                <a:gd name="connsiteY0-134" fmla="*/ 82550 h 1035037"/>
                <a:gd name="connsiteX1-135" fmla="*/ 5039221 w 5490071"/>
                <a:gd name="connsiteY1-136" fmla="*/ 285750 h 1035037"/>
                <a:gd name="connsiteX2-137" fmla="*/ 5096371 w 5490071"/>
                <a:gd name="connsiteY2-138" fmla="*/ 349250 h 1035037"/>
                <a:gd name="connsiteX3-139" fmla="*/ 5096371 w 5490071"/>
                <a:gd name="connsiteY3-140" fmla="*/ 558800 h 1035037"/>
                <a:gd name="connsiteX4-141" fmla="*/ 4766171 w 5490071"/>
                <a:gd name="connsiteY4-142" fmla="*/ 558800 h 1035037"/>
                <a:gd name="connsiteX5-143" fmla="*/ 4766171 w 5490071"/>
                <a:gd name="connsiteY5-144" fmla="*/ 349250 h 1035037"/>
                <a:gd name="connsiteX6-145" fmla="*/ 4842371 w 5490071"/>
                <a:gd name="connsiteY6-146" fmla="*/ 292100 h 1035037"/>
                <a:gd name="connsiteX7-147" fmla="*/ 4328021 w 5490071"/>
                <a:gd name="connsiteY7-148" fmla="*/ 63500 h 1035037"/>
                <a:gd name="connsiteX8-149" fmla="*/ 4283571 w 5490071"/>
                <a:gd name="connsiteY8-150" fmla="*/ 95250 h 1035037"/>
                <a:gd name="connsiteX9-151" fmla="*/ 4156571 w 5490071"/>
                <a:gd name="connsiteY9-152" fmla="*/ 38100 h 1035037"/>
                <a:gd name="connsiteX10-153" fmla="*/ 4156571 w 5490071"/>
                <a:gd name="connsiteY10-154" fmla="*/ 406400 h 1035037"/>
                <a:gd name="connsiteX11-155" fmla="*/ 3781921 w 5490071"/>
                <a:gd name="connsiteY11-156" fmla="*/ 406400 h 1035037"/>
                <a:gd name="connsiteX12-157" fmla="*/ 3781921 w 5490071"/>
                <a:gd name="connsiteY12-158" fmla="*/ 177800 h 1035037"/>
                <a:gd name="connsiteX13-159" fmla="*/ 3851771 w 5490071"/>
                <a:gd name="connsiteY13-160" fmla="*/ 133350 h 1035037"/>
                <a:gd name="connsiteX14-161" fmla="*/ 3477121 w 5490071"/>
                <a:gd name="connsiteY14-162" fmla="*/ 0 h 1035037"/>
                <a:gd name="connsiteX15-163" fmla="*/ 0 w 5490071"/>
                <a:gd name="connsiteY15-164" fmla="*/ 1035037 h 1035037"/>
                <a:gd name="connsiteX0-165" fmla="*/ 5490071 w 5490071"/>
                <a:gd name="connsiteY0-166" fmla="*/ 82550 h 1035037"/>
                <a:gd name="connsiteX1-167" fmla="*/ 5039221 w 5490071"/>
                <a:gd name="connsiteY1-168" fmla="*/ 285750 h 1035037"/>
                <a:gd name="connsiteX2-169" fmla="*/ 5096371 w 5490071"/>
                <a:gd name="connsiteY2-170" fmla="*/ 349250 h 1035037"/>
                <a:gd name="connsiteX3-171" fmla="*/ 5096371 w 5490071"/>
                <a:gd name="connsiteY3-172" fmla="*/ 558800 h 1035037"/>
                <a:gd name="connsiteX4-173" fmla="*/ 4766171 w 5490071"/>
                <a:gd name="connsiteY4-174" fmla="*/ 558800 h 1035037"/>
                <a:gd name="connsiteX5-175" fmla="*/ 4766171 w 5490071"/>
                <a:gd name="connsiteY5-176" fmla="*/ 349250 h 1035037"/>
                <a:gd name="connsiteX6-177" fmla="*/ 4842371 w 5490071"/>
                <a:gd name="connsiteY6-178" fmla="*/ 292100 h 1035037"/>
                <a:gd name="connsiteX7-179" fmla="*/ 4328021 w 5490071"/>
                <a:gd name="connsiteY7-180" fmla="*/ 63500 h 1035037"/>
                <a:gd name="connsiteX8-181" fmla="*/ 4283571 w 5490071"/>
                <a:gd name="connsiteY8-182" fmla="*/ 95250 h 1035037"/>
                <a:gd name="connsiteX9-183" fmla="*/ 4156571 w 5490071"/>
                <a:gd name="connsiteY9-184" fmla="*/ 38100 h 1035037"/>
                <a:gd name="connsiteX10-185" fmla="*/ 4156571 w 5490071"/>
                <a:gd name="connsiteY10-186" fmla="*/ 406400 h 1035037"/>
                <a:gd name="connsiteX11-187" fmla="*/ 3781921 w 5490071"/>
                <a:gd name="connsiteY11-188" fmla="*/ 406400 h 1035037"/>
                <a:gd name="connsiteX12-189" fmla="*/ 3781921 w 5490071"/>
                <a:gd name="connsiteY12-190" fmla="*/ 177800 h 1035037"/>
                <a:gd name="connsiteX13-191" fmla="*/ 3851771 w 5490071"/>
                <a:gd name="connsiteY13-192" fmla="*/ 133350 h 1035037"/>
                <a:gd name="connsiteX14-193" fmla="*/ 3477121 w 5490071"/>
                <a:gd name="connsiteY14-194" fmla="*/ 0 h 1035037"/>
                <a:gd name="connsiteX15-195" fmla="*/ 2705982 w 5490071"/>
                <a:gd name="connsiteY15-196" fmla="*/ 225011 h 1035037"/>
                <a:gd name="connsiteX16-197" fmla="*/ 0 w 5490071"/>
                <a:gd name="connsiteY16-198" fmla="*/ 1035037 h 1035037"/>
                <a:gd name="connsiteX0-199" fmla="*/ 5490071 w 5490071"/>
                <a:gd name="connsiteY0-200" fmla="*/ 82550 h 1035037"/>
                <a:gd name="connsiteX1-201" fmla="*/ 5039221 w 5490071"/>
                <a:gd name="connsiteY1-202" fmla="*/ 285750 h 1035037"/>
                <a:gd name="connsiteX2-203" fmla="*/ 5096371 w 5490071"/>
                <a:gd name="connsiteY2-204" fmla="*/ 349250 h 1035037"/>
                <a:gd name="connsiteX3-205" fmla="*/ 5096371 w 5490071"/>
                <a:gd name="connsiteY3-206" fmla="*/ 558800 h 1035037"/>
                <a:gd name="connsiteX4-207" fmla="*/ 4766171 w 5490071"/>
                <a:gd name="connsiteY4-208" fmla="*/ 558800 h 1035037"/>
                <a:gd name="connsiteX5-209" fmla="*/ 4766171 w 5490071"/>
                <a:gd name="connsiteY5-210" fmla="*/ 349250 h 1035037"/>
                <a:gd name="connsiteX6-211" fmla="*/ 4842371 w 5490071"/>
                <a:gd name="connsiteY6-212" fmla="*/ 292100 h 1035037"/>
                <a:gd name="connsiteX7-213" fmla="*/ 4328021 w 5490071"/>
                <a:gd name="connsiteY7-214" fmla="*/ 63500 h 1035037"/>
                <a:gd name="connsiteX8-215" fmla="*/ 4283571 w 5490071"/>
                <a:gd name="connsiteY8-216" fmla="*/ 95250 h 1035037"/>
                <a:gd name="connsiteX9-217" fmla="*/ 4156571 w 5490071"/>
                <a:gd name="connsiteY9-218" fmla="*/ 38100 h 1035037"/>
                <a:gd name="connsiteX10-219" fmla="*/ 4156571 w 5490071"/>
                <a:gd name="connsiteY10-220" fmla="*/ 406400 h 1035037"/>
                <a:gd name="connsiteX11-221" fmla="*/ 3781921 w 5490071"/>
                <a:gd name="connsiteY11-222" fmla="*/ 406400 h 1035037"/>
                <a:gd name="connsiteX12-223" fmla="*/ 3781921 w 5490071"/>
                <a:gd name="connsiteY12-224" fmla="*/ 177800 h 1035037"/>
                <a:gd name="connsiteX13-225" fmla="*/ 3851771 w 5490071"/>
                <a:gd name="connsiteY13-226" fmla="*/ 133350 h 1035037"/>
                <a:gd name="connsiteX14-227" fmla="*/ 3477121 w 5490071"/>
                <a:gd name="connsiteY14-228" fmla="*/ 0 h 1035037"/>
                <a:gd name="connsiteX15-229" fmla="*/ 2705982 w 5490071"/>
                <a:gd name="connsiteY15-230" fmla="*/ 225011 h 1035037"/>
                <a:gd name="connsiteX16-231" fmla="*/ 2569083 w 5490071"/>
                <a:gd name="connsiteY16-232" fmla="*/ 270644 h 1035037"/>
                <a:gd name="connsiteX17" fmla="*/ 0 w 5490071"/>
                <a:gd name="connsiteY17" fmla="*/ 1035037 h 1035037"/>
                <a:gd name="connsiteX0-233" fmla="*/ 5490071 w 5490071"/>
                <a:gd name="connsiteY0-234" fmla="*/ 82550 h 1035037"/>
                <a:gd name="connsiteX1-235" fmla="*/ 5039221 w 5490071"/>
                <a:gd name="connsiteY1-236" fmla="*/ 285750 h 1035037"/>
                <a:gd name="connsiteX2-237" fmla="*/ 5096371 w 5490071"/>
                <a:gd name="connsiteY2-238" fmla="*/ 349250 h 1035037"/>
                <a:gd name="connsiteX3-239" fmla="*/ 5096371 w 5490071"/>
                <a:gd name="connsiteY3-240" fmla="*/ 558800 h 1035037"/>
                <a:gd name="connsiteX4-241" fmla="*/ 4766171 w 5490071"/>
                <a:gd name="connsiteY4-242" fmla="*/ 558800 h 1035037"/>
                <a:gd name="connsiteX5-243" fmla="*/ 4766171 w 5490071"/>
                <a:gd name="connsiteY5-244" fmla="*/ 349250 h 1035037"/>
                <a:gd name="connsiteX6-245" fmla="*/ 4842371 w 5490071"/>
                <a:gd name="connsiteY6-246" fmla="*/ 292100 h 1035037"/>
                <a:gd name="connsiteX7-247" fmla="*/ 4328021 w 5490071"/>
                <a:gd name="connsiteY7-248" fmla="*/ 63500 h 1035037"/>
                <a:gd name="connsiteX8-249" fmla="*/ 4283571 w 5490071"/>
                <a:gd name="connsiteY8-250" fmla="*/ 95250 h 1035037"/>
                <a:gd name="connsiteX9-251" fmla="*/ 4156571 w 5490071"/>
                <a:gd name="connsiteY9-252" fmla="*/ 38100 h 1035037"/>
                <a:gd name="connsiteX10-253" fmla="*/ 4156571 w 5490071"/>
                <a:gd name="connsiteY10-254" fmla="*/ 406400 h 1035037"/>
                <a:gd name="connsiteX11-255" fmla="*/ 3781921 w 5490071"/>
                <a:gd name="connsiteY11-256" fmla="*/ 406400 h 1035037"/>
                <a:gd name="connsiteX12-257" fmla="*/ 3781921 w 5490071"/>
                <a:gd name="connsiteY12-258" fmla="*/ 177800 h 1035037"/>
                <a:gd name="connsiteX13-259" fmla="*/ 3851771 w 5490071"/>
                <a:gd name="connsiteY13-260" fmla="*/ 133350 h 1035037"/>
                <a:gd name="connsiteX14-261" fmla="*/ 3477121 w 5490071"/>
                <a:gd name="connsiteY14-262" fmla="*/ 0 h 1035037"/>
                <a:gd name="connsiteX15-263" fmla="*/ 2705982 w 5490071"/>
                <a:gd name="connsiteY15-264" fmla="*/ 225011 h 1035037"/>
                <a:gd name="connsiteX16-265" fmla="*/ 2792178 w 5490071"/>
                <a:gd name="connsiteY16-266" fmla="*/ 301066 h 1035037"/>
                <a:gd name="connsiteX17-267" fmla="*/ 0 w 5490071"/>
                <a:gd name="connsiteY17-268" fmla="*/ 1035037 h 1035037"/>
                <a:gd name="connsiteX0-269" fmla="*/ 5490071 w 5490071"/>
                <a:gd name="connsiteY0-270" fmla="*/ 82550 h 1035037"/>
                <a:gd name="connsiteX1-271" fmla="*/ 5039221 w 5490071"/>
                <a:gd name="connsiteY1-272" fmla="*/ 285750 h 1035037"/>
                <a:gd name="connsiteX2-273" fmla="*/ 5096371 w 5490071"/>
                <a:gd name="connsiteY2-274" fmla="*/ 349250 h 1035037"/>
                <a:gd name="connsiteX3-275" fmla="*/ 5096371 w 5490071"/>
                <a:gd name="connsiteY3-276" fmla="*/ 558800 h 1035037"/>
                <a:gd name="connsiteX4-277" fmla="*/ 4766171 w 5490071"/>
                <a:gd name="connsiteY4-278" fmla="*/ 558800 h 1035037"/>
                <a:gd name="connsiteX5-279" fmla="*/ 4766171 w 5490071"/>
                <a:gd name="connsiteY5-280" fmla="*/ 349250 h 1035037"/>
                <a:gd name="connsiteX6-281" fmla="*/ 4842371 w 5490071"/>
                <a:gd name="connsiteY6-282" fmla="*/ 292100 h 1035037"/>
                <a:gd name="connsiteX7-283" fmla="*/ 4328021 w 5490071"/>
                <a:gd name="connsiteY7-284" fmla="*/ 63500 h 1035037"/>
                <a:gd name="connsiteX8-285" fmla="*/ 4283571 w 5490071"/>
                <a:gd name="connsiteY8-286" fmla="*/ 95250 h 1035037"/>
                <a:gd name="connsiteX9-287" fmla="*/ 4156571 w 5490071"/>
                <a:gd name="connsiteY9-288" fmla="*/ 38100 h 1035037"/>
                <a:gd name="connsiteX10-289" fmla="*/ 4156571 w 5490071"/>
                <a:gd name="connsiteY10-290" fmla="*/ 406400 h 1035037"/>
                <a:gd name="connsiteX11-291" fmla="*/ 3781921 w 5490071"/>
                <a:gd name="connsiteY11-292" fmla="*/ 406400 h 1035037"/>
                <a:gd name="connsiteX12-293" fmla="*/ 3781921 w 5490071"/>
                <a:gd name="connsiteY12-294" fmla="*/ 177800 h 1035037"/>
                <a:gd name="connsiteX13-295" fmla="*/ 3851771 w 5490071"/>
                <a:gd name="connsiteY13-296" fmla="*/ 133350 h 1035037"/>
                <a:gd name="connsiteX14-297" fmla="*/ 3477121 w 5490071"/>
                <a:gd name="connsiteY14-298" fmla="*/ 0 h 1035037"/>
                <a:gd name="connsiteX15-299" fmla="*/ 2705982 w 5490071"/>
                <a:gd name="connsiteY15-300" fmla="*/ 225011 h 1035037"/>
                <a:gd name="connsiteX16-301" fmla="*/ 2792178 w 5490071"/>
                <a:gd name="connsiteY16-302" fmla="*/ 301066 h 1035037"/>
                <a:gd name="connsiteX17-303" fmla="*/ 2645138 w 5490071"/>
                <a:gd name="connsiteY17-304" fmla="*/ 336558 h 1035037"/>
                <a:gd name="connsiteX18" fmla="*/ 0 w 5490071"/>
                <a:gd name="connsiteY18" fmla="*/ 1035037 h 1035037"/>
                <a:gd name="connsiteX0-305" fmla="*/ 5490071 w 5490071"/>
                <a:gd name="connsiteY0-306" fmla="*/ 82550 h 1035037"/>
                <a:gd name="connsiteX1-307" fmla="*/ 5039221 w 5490071"/>
                <a:gd name="connsiteY1-308" fmla="*/ 285750 h 1035037"/>
                <a:gd name="connsiteX2-309" fmla="*/ 5096371 w 5490071"/>
                <a:gd name="connsiteY2-310" fmla="*/ 349250 h 1035037"/>
                <a:gd name="connsiteX3-311" fmla="*/ 5096371 w 5490071"/>
                <a:gd name="connsiteY3-312" fmla="*/ 558800 h 1035037"/>
                <a:gd name="connsiteX4-313" fmla="*/ 4766171 w 5490071"/>
                <a:gd name="connsiteY4-314" fmla="*/ 558800 h 1035037"/>
                <a:gd name="connsiteX5-315" fmla="*/ 4766171 w 5490071"/>
                <a:gd name="connsiteY5-316" fmla="*/ 349250 h 1035037"/>
                <a:gd name="connsiteX6-317" fmla="*/ 4842371 w 5490071"/>
                <a:gd name="connsiteY6-318" fmla="*/ 292100 h 1035037"/>
                <a:gd name="connsiteX7-319" fmla="*/ 4328021 w 5490071"/>
                <a:gd name="connsiteY7-320" fmla="*/ 63500 h 1035037"/>
                <a:gd name="connsiteX8-321" fmla="*/ 4283571 w 5490071"/>
                <a:gd name="connsiteY8-322" fmla="*/ 95250 h 1035037"/>
                <a:gd name="connsiteX9-323" fmla="*/ 4156571 w 5490071"/>
                <a:gd name="connsiteY9-324" fmla="*/ 38100 h 1035037"/>
                <a:gd name="connsiteX10-325" fmla="*/ 4156571 w 5490071"/>
                <a:gd name="connsiteY10-326" fmla="*/ 406400 h 1035037"/>
                <a:gd name="connsiteX11-327" fmla="*/ 3781921 w 5490071"/>
                <a:gd name="connsiteY11-328" fmla="*/ 406400 h 1035037"/>
                <a:gd name="connsiteX12-329" fmla="*/ 3781921 w 5490071"/>
                <a:gd name="connsiteY12-330" fmla="*/ 177800 h 1035037"/>
                <a:gd name="connsiteX13-331" fmla="*/ 3851771 w 5490071"/>
                <a:gd name="connsiteY13-332" fmla="*/ 133350 h 1035037"/>
                <a:gd name="connsiteX14-333" fmla="*/ 3477121 w 5490071"/>
                <a:gd name="connsiteY14-334" fmla="*/ 0 h 1035037"/>
                <a:gd name="connsiteX15-335" fmla="*/ 2705982 w 5490071"/>
                <a:gd name="connsiteY15-336" fmla="*/ 225011 h 1035037"/>
                <a:gd name="connsiteX16-337" fmla="*/ 2792178 w 5490071"/>
                <a:gd name="connsiteY16-338" fmla="*/ 301066 h 1035037"/>
                <a:gd name="connsiteX17-339" fmla="*/ 2787107 w 5490071"/>
                <a:gd name="connsiteY17-340" fmla="*/ 478527 h 1035037"/>
                <a:gd name="connsiteX18-341" fmla="*/ 0 w 5490071"/>
                <a:gd name="connsiteY18-342" fmla="*/ 1035037 h 1035037"/>
                <a:gd name="connsiteX0-343" fmla="*/ 5490071 w 5490071"/>
                <a:gd name="connsiteY0-344" fmla="*/ 82550 h 1035037"/>
                <a:gd name="connsiteX1-345" fmla="*/ 5039221 w 5490071"/>
                <a:gd name="connsiteY1-346" fmla="*/ 285750 h 1035037"/>
                <a:gd name="connsiteX2-347" fmla="*/ 5096371 w 5490071"/>
                <a:gd name="connsiteY2-348" fmla="*/ 349250 h 1035037"/>
                <a:gd name="connsiteX3-349" fmla="*/ 5096371 w 5490071"/>
                <a:gd name="connsiteY3-350" fmla="*/ 558800 h 1035037"/>
                <a:gd name="connsiteX4-351" fmla="*/ 4766171 w 5490071"/>
                <a:gd name="connsiteY4-352" fmla="*/ 558800 h 1035037"/>
                <a:gd name="connsiteX5-353" fmla="*/ 4766171 w 5490071"/>
                <a:gd name="connsiteY5-354" fmla="*/ 349250 h 1035037"/>
                <a:gd name="connsiteX6-355" fmla="*/ 4842371 w 5490071"/>
                <a:gd name="connsiteY6-356" fmla="*/ 292100 h 1035037"/>
                <a:gd name="connsiteX7-357" fmla="*/ 4328021 w 5490071"/>
                <a:gd name="connsiteY7-358" fmla="*/ 63500 h 1035037"/>
                <a:gd name="connsiteX8-359" fmla="*/ 4283571 w 5490071"/>
                <a:gd name="connsiteY8-360" fmla="*/ 95250 h 1035037"/>
                <a:gd name="connsiteX9-361" fmla="*/ 4156571 w 5490071"/>
                <a:gd name="connsiteY9-362" fmla="*/ 38100 h 1035037"/>
                <a:gd name="connsiteX10-363" fmla="*/ 4156571 w 5490071"/>
                <a:gd name="connsiteY10-364" fmla="*/ 406400 h 1035037"/>
                <a:gd name="connsiteX11-365" fmla="*/ 3781921 w 5490071"/>
                <a:gd name="connsiteY11-366" fmla="*/ 406400 h 1035037"/>
                <a:gd name="connsiteX12-367" fmla="*/ 3781921 w 5490071"/>
                <a:gd name="connsiteY12-368" fmla="*/ 177800 h 1035037"/>
                <a:gd name="connsiteX13-369" fmla="*/ 3851771 w 5490071"/>
                <a:gd name="connsiteY13-370" fmla="*/ 133350 h 1035037"/>
                <a:gd name="connsiteX14-371" fmla="*/ 3477121 w 5490071"/>
                <a:gd name="connsiteY14-372" fmla="*/ 0 h 1035037"/>
                <a:gd name="connsiteX15-373" fmla="*/ 2705982 w 5490071"/>
                <a:gd name="connsiteY15-374" fmla="*/ 225011 h 1035037"/>
                <a:gd name="connsiteX16-375" fmla="*/ 2792178 w 5490071"/>
                <a:gd name="connsiteY16-376" fmla="*/ 301066 h 1035037"/>
                <a:gd name="connsiteX17-377" fmla="*/ 2794714 w 5490071"/>
                <a:gd name="connsiteY17-378" fmla="*/ 478527 h 1035037"/>
                <a:gd name="connsiteX18-379" fmla="*/ 0 w 5490071"/>
                <a:gd name="connsiteY18-380" fmla="*/ 1035037 h 1035037"/>
              </a:gdLst>
              <a:ahLst/>
              <a:cxnLst>
                <a:cxn ang="0">
                  <a:pos x="connsiteX0-343" y="connsiteY0-344"/>
                </a:cxn>
                <a:cxn ang="0">
                  <a:pos x="connsiteX1-345" y="connsiteY1-346"/>
                </a:cxn>
                <a:cxn ang="0">
                  <a:pos x="connsiteX2-347" y="connsiteY2-348"/>
                </a:cxn>
                <a:cxn ang="0">
                  <a:pos x="connsiteX3-349" y="connsiteY3-350"/>
                </a:cxn>
                <a:cxn ang="0">
                  <a:pos x="connsiteX4-351" y="connsiteY4-352"/>
                </a:cxn>
                <a:cxn ang="0">
                  <a:pos x="connsiteX5-353" y="connsiteY5-354"/>
                </a:cxn>
                <a:cxn ang="0">
                  <a:pos x="connsiteX6-355" y="connsiteY6-356"/>
                </a:cxn>
                <a:cxn ang="0">
                  <a:pos x="connsiteX7-357" y="connsiteY7-358"/>
                </a:cxn>
                <a:cxn ang="0">
                  <a:pos x="connsiteX8-359" y="connsiteY8-360"/>
                </a:cxn>
                <a:cxn ang="0">
                  <a:pos x="connsiteX9-361" y="connsiteY9-362"/>
                </a:cxn>
                <a:cxn ang="0">
                  <a:pos x="connsiteX10-363" y="connsiteY10-364"/>
                </a:cxn>
                <a:cxn ang="0">
                  <a:pos x="connsiteX11-365" y="connsiteY11-366"/>
                </a:cxn>
                <a:cxn ang="0">
                  <a:pos x="connsiteX12-367" y="connsiteY12-368"/>
                </a:cxn>
                <a:cxn ang="0">
                  <a:pos x="connsiteX13-369" y="connsiteY13-370"/>
                </a:cxn>
                <a:cxn ang="0">
                  <a:pos x="connsiteX14-371" y="connsiteY14-372"/>
                </a:cxn>
                <a:cxn ang="0">
                  <a:pos x="connsiteX15-373" y="connsiteY15-374"/>
                </a:cxn>
                <a:cxn ang="0">
                  <a:pos x="connsiteX16-375" y="connsiteY16-376"/>
                </a:cxn>
                <a:cxn ang="0">
                  <a:pos x="connsiteX17-377" y="connsiteY17-378"/>
                </a:cxn>
                <a:cxn ang="0">
                  <a:pos x="connsiteX18-379" y="connsiteY18-380"/>
                </a:cxn>
              </a:cxnLst>
              <a:rect l="l" t="t" r="r" b="b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247055" y="2476500"/>
              <a:ext cx="649421" cy="273278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077" name="Picture 2" descr="C:\Users\Administrator\Desktop\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00" y="908050"/>
            <a:ext cx="8737600" cy="4003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3173DD-A1AA-41E0-B161-D9FD535B85FA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C:\Users\Administrator\Desktop\00.jp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03200" y="231775"/>
            <a:ext cx="8737600" cy="4679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"/>
          <p:cNvGrpSpPr/>
          <p:nvPr/>
        </p:nvGrpSpPr>
        <p:grpSpPr>
          <a:xfrm>
            <a:off x="76200" y="3822700"/>
            <a:ext cx="8977313" cy="1114425"/>
            <a:chOff x="-170848" y="2476500"/>
            <a:chExt cx="8109427" cy="1005707"/>
          </a:xfrm>
        </p:grpSpPr>
        <p:sp>
          <p:nvSpPr>
            <p:cNvPr id="5" name="任意多边形 4"/>
            <p:cNvSpPr/>
            <p:nvPr/>
          </p:nvSpPr>
          <p:spPr>
            <a:xfrm>
              <a:off x="5768895" y="2592544"/>
              <a:ext cx="2169684" cy="889663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88301" y="2857580"/>
              <a:ext cx="546364" cy="323775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35920" y="2533805"/>
              <a:ext cx="1530107" cy="856713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62020" y="2539536"/>
              <a:ext cx="1041104" cy="800841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70848" y="2654146"/>
              <a:ext cx="4177323" cy="762160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  <a:gd name="connsiteX0-33" fmla="*/ 5685689 w 5685689"/>
                <a:gd name="connsiteY0-34" fmla="*/ 82550 h 961094"/>
                <a:gd name="connsiteX1-35" fmla="*/ 5234839 w 5685689"/>
                <a:gd name="connsiteY1-36" fmla="*/ 285750 h 961094"/>
                <a:gd name="connsiteX2-37" fmla="*/ 5291989 w 5685689"/>
                <a:gd name="connsiteY2-38" fmla="*/ 349250 h 961094"/>
                <a:gd name="connsiteX3-39" fmla="*/ 5291989 w 5685689"/>
                <a:gd name="connsiteY3-40" fmla="*/ 558800 h 961094"/>
                <a:gd name="connsiteX4-41" fmla="*/ 4961789 w 5685689"/>
                <a:gd name="connsiteY4-42" fmla="*/ 558800 h 961094"/>
                <a:gd name="connsiteX5-43" fmla="*/ 4961789 w 5685689"/>
                <a:gd name="connsiteY5-44" fmla="*/ 349250 h 961094"/>
                <a:gd name="connsiteX6-45" fmla="*/ 5037989 w 5685689"/>
                <a:gd name="connsiteY6-46" fmla="*/ 292100 h 961094"/>
                <a:gd name="connsiteX7-47" fmla="*/ 4523639 w 5685689"/>
                <a:gd name="connsiteY7-48" fmla="*/ 63500 h 961094"/>
                <a:gd name="connsiteX8-49" fmla="*/ 4479189 w 5685689"/>
                <a:gd name="connsiteY8-50" fmla="*/ 95250 h 961094"/>
                <a:gd name="connsiteX9-51" fmla="*/ 4352189 w 5685689"/>
                <a:gd name="connsiteY9-52" fmla="*/ 38100 h 961094"/>
                <a:gd name="connsiteX10-53" fmla="*/ 4352189 w 5685689"/>
                <a:gd name="connsiteY10-54" fmla="*/ 406400 h 961094"/>
                <a:gd name="connsiteX11-55" fmla="*/ 3977539 w 5685689"/>
                <a:gd name="connsiteY11-56" fmla="*/ 406400 h 961094"/>
                <a:gd name="connsiteX12-57" fmla="*/ 3977539 w 5685689"/>
                <a:gd name="connsiteY12-58" fmla="*/ 177800 h 961094"/>
                <a:gd name="connsiteX13-59" fmla="*/ 4047389 w 5685689"/>
                <a:gd name="connsiteY13-60" fmla="*/ 133350 h 961094"/>
                <a:gd name="connsiteX14-61" fmla="*/ 3672739 w 5685689"/>
                <a:gd name="connsiteY14-62" fmla="*/ 0 h 961094"/>
                <a:gd name="connsiteX15-63" fmla="*/ 3430496 w 5685689"/>
                <a:gd name="connsiteY15-64" fmla="*/ 112238 h 961094"/>
                <a:gd name="connsiteX16-65" fmla="*/ 0 w 5685689"/>
                <a:gd name="connsiteY16-66" fmla="*/ 961094 h 961094"/>
                <a:gd name="connsiteX0-67" fmla="*/ 5685689 w 5685689"/>
                <a:gd name="connsiteY0-68" fmla="*/ 82550 h 961094"/>
                <a:gd name="connsiteX1-69" fmla="*/ 5234839 w 5685689"/>
                <a:gd name="connsiteY1-70" fmla="*/ 285750 h 961094"/>
                <a:gd name="connsiteX2-71" fmla="*/ 5291989 w 5685689"/>
                <a:gd name="connsiteY2-72" fmla="*/ 349250 h 961094"/>
                <a:gd name="connsiteX3-73" fmla="*/ 5291989 w 5685689"/>
                <a:gd name="connsiteY3-74" fmla="*/ 558800 h 961094"/>
                <a:gd name="connsiteX4-75" fmla="*/ 4961789 w 5685689"/>
                <a:gd name="connsiteY4-76" fmla="*/ 558800 h 961094"/>
                <a:gd name="connsiteX5-77" fmla="*/ 4961789 w 5685689"/>
                <a:gd name="connsiteY5-78" fmla="*/ 349250 h 961094"/>
                <a:gd name="connsiteX6-79" fmla="*/ 5037989 w 5685689"/>
                <a:gd name="connsiteY6-80" fmla="*/ 292100 h 961094"/>
                <a:gd name="connsiteX7-81" fmla="*/ 4523639 w 5685689"/>
                <a:gd name="connsiteY7-82" fmla="*/ 63500 h 961094"/>
                <a:gd name="connsiteX8-83" fmla="*/ 4479189 w 5685689"/>
                <a:gd name="connsiteY8-84" fmla="*/ 95250 h 961094"/>
                <a:gd name="connsiteX9-85" fmla="*/ 4352189 w 5685689"/>
                <a:gd name="connsiteY9-86" fmla="*/ 38100 h 961094"/>
                <a:gd name="connsiteX10-87" fmla="*/ 4352189 w 5685689"/>
                <a:gd name="connsiteY10-88" fmla="*/ 406400 h 961094"/>
                <a:gd name="connsiteX11-89" fmla="*/ 3977539 w 5685689"/>
                <a:gd name="connsiteY11-90" fmla="*/ 406400 h 961094"/>
                <a:gd name="connsiteX12-91" fmla="*/ 3977539 w 5685689"/>
                <a:gd name="connsiteY12-92" fmla="*/ 177800 h 961094"/>
                <a:gd name="connsiteX13-93" fmla="*/ 4047389 w 5685689"/>
                <a:gd name="connsiteY13-94" fmla="*/ 133350 h 961094"/>
                <a:gd name="connsiteX14-95" fmla="*/ 3672739 w 5685689"/>
                <a:gd name="connsiteY14-96" fmla="*/ 0 h 961094"/>
                <a:gd name="connsiteX15-97" fmla="*/ 2816985 w 5685689"/>
                <a:gd name="connsiteY15-98" fmla="*/ 340402 h 961094"/>
                <a:gd name="connsiteX16-99" fmla="*/ 0 w 5685689"/>
                <a:gd name="connsiteY16-100" fmla="*/ 961094 h 961094"/>
                <a:gd name="connsiteX0-101" fmla="*/ 2868704 w 2868704"/>
                <a:gd name="connsiteY0-102" fmla="*/ 82550 h 558800"/>
                <a:gd name="connsiteX1-103" fmla="*/ 2417854 w 2868704"/>
                <a:gd name="connsiteY1-104" fmla="*/ 285750 h 558800"/>
                <a:gd name="connsiteX2-105" fmla="*/ 2475004 w 2868704"/>
                <a:gd name="connsiteY2-106" fmla="*/ 349250 h 558800"/>
                <a:gd name="connsiteX3-107" fmla="*/ 2475004 w 2868704"/>
                <a:gd name="connsiteY3-108" fmla="*/ 558800 h 558800"/>
                <a:gd name="connsiteX4-109" fmla="*/ 2144804 w 2868704"/>
                <a:gd name="connsiteY4-110" fmla="*/ 558800 h 558800"/>
                <a:gd name="connsiteX5-111" fmla="*/ 2144804 w 2868704"/>
                <a:gd name="connsiteY5-112" fmla="*/ 349250 h 558800"/>
                <a:gd name="connsiteX6-113" fmla="*/ 2221004 w 2868704"/>
                <a:gd name="connsiteY6-114" fmla="*/ 292100 h 558800"/>
                <a:gd name="connsiteX7-115" fmla="*/ 1706654 w 2868704"/>
                <a:gd name="connsiteY7-116" fmla="*/ 63500 h 558800"/>
                <a:gd name="connsiteX8-117" fmla="*/ 1662204 w 2868704"/>
                <a:gd name="connsiteY8-118" fmla="*/ 95250 h 558800"/>
                <a:gd name="connsiteX9-119" fmla="*/ 1535204 w 2868704"/>
                <a:gd name="connsiteY9-120" fmla="*/ 38100 h 558800"/>
                <a:gd name="connsiteX10-121" fmla="*/ 1535204 w 2868704"/>
                <a:gd name="connsiteY10-122" fmla="*/ 406400 h 558800"/>
                <a:gd name="connsiteX11-123" fmla="*/ 1160554 w 2868704"/>
                <a:gd name="connsiteY11-124" fmla="*/ 406400 h 558800"/>
                <a:gd name="connsiteX12-125" fmla="*/ 1160554 w 2868704"/>
                <a:gd name="connsiteY12-126" fmla="*/ 177800 h 558800"/>
                <a:gd name="connsiteX13-127" fmla="*/ 1230404 w 2868704"/>
                <a:gd name="connsiteY13-128" fmla="*/ 133350 h 558800"/>
                <a:gd name="connsiteX14-129" fmla="*/ 855754 w 2868704"/>
                <a:gd name="connsiteY14-130" fmla="*/ 0 h 558800"/>
                <a:gd name="connsiteX15-131" fmla="*/ 0 w 2868704"/>
                <a:gd name="connsiteY15-132" fmla="*/ 340402 h 558800"/>
                <a:gd name="connsiteX0-133" fmla="*/ 5490071 w 5490071"/>
                <a:gd name="connsiteY0-134" fmla="*/ 82550 h 1035037"/>
                <a:gd name="connsiteX1-135" fmla="*/ 5039221 w 5490071"/>
                <a:gd name="connsiteY1-136" fmla="*/ 285750 h 1035037"/>
                <a:gd name="connsiteX2-137" fmla="*/ 5096371 w 5490071"/>
                <a:gd name="connsiteY2-138" fmla="*/ 349250 h 1035037"/>
                <a:gd name="connsiteX3-139" fmla="*/ 5096371 w 5490071"/>
                <a:gd name="connsiteY3-140" fmla="*/ 558800 h 1035037"/>
                <a:gd name="connsiteX4-141" fmla="*/ 4766171 w 5490071"/>
                <a:gd name="connsiteY4-142" fmla="*/ 558800 h 1035037"/>
                <a:gd name="connsiteX5-143" fmla="*/ 4766171 w 5490071"/>
                <a:gd name="connsiteY5-144" fmla="*/ 349250 h 1035037"/>
                <a:gd name="connsiteX6-145" fmla="*/ 4842371 w 5490071"/>
                <a:gd name="connsiteY6-146" fmla="*/ 292100 h 1035037"/>
                <a:gd name="connsiteX7-147" fmla="*/ 4328021 w 5490071"/>
                <a:gd name="connsiteY7-148" fmla="*/ 63500 h 1035037"/>
                <a:gd name="connsiteX8-149" fmla="*/ 4283571 w 5490071"/>
                <a:gd name="connsiteY8-150" fmla="*/ 95250 h 1035037"/>
                <a:gd name="connsiteX9-151" fmla="*/ 4156571 w 5490071"/>
                <a:gd name="connsiteY9-152" fmla="*/ 38100 h 1035037"/>
                <a:gd name="connsiteX10-153" fmla="*/ 4156571 w 5490071"/>
                <a:gd name="connsiteY10-154" fmla="*/ 406400 h 1035037"/>
                <a:gd name="connsiteX11-155" fmla="*/ 3781921 w 5490071"/>
                <a:gd name="connsiteY11-156" fmla="*/ 406400 h 1035037"/>
                <a:gd name="connsiteX12-157" fmla="*/ 3781921 w 5490071"/>
                <a:gd name="connsiteY12-158" fmla="*/ 177800 h 1035037"/>
                <a:gd name="connsiteX13-159" fmla="*/ 3851771 w 5490071"/>
                <a:gd name="connsiteY13-160" fmla="*/ 133350 h 1035037"/>
                <a:gd name="connsiteX14-161" fmla="*/ 3477121 w 5490071"/>
                <a:gd name="connsiteY14-162" fmla="*/ 0 h 1035037"/>
                <a:gd name="connsiteX15-163" fmla="*/ 0 w 5490071"/>
                <a:gd name="connsiteY15-164" fmla="*/ 1035037 h 1035037"/>
                <a:gd name="connsiteX0-165" fmla="*/ 5490071 w 5490071"/>
                <a:gd name="connsiteY0-166" fmla="*/ 82550 h 1035037"/>
                <a:gd name="connsiteX1-167" fmla="*/ 5039221 w 5490071"/>
                <a:gd name="connsiteY1-168" fmla="*/ 285750 h 1035037"/>
                <a:gd name="connsiteX2-169" fmla="*/ 5096371 w 5490071"/>
                <a:gd name="connsiteY2-170" fmla="*/ 349250 h 1035037"/>
                <a:gd name="connsiteX3-171" fmla="*/ 5096371 w 5490071"/>
                <a:gd name="connsiteY3-172" fmla="*/ 558800 h 1035037"/>
                <a:gd name="connsiteX4-173" fmla="*/ 4766171 w 5490071"/>
                <a:gd name="connsiteY4-174" fmla="*/ 558800 h 1035037"/>
                <a:gd name="connsiteX5-175" fmla="*/ 4766171 w 5490071"/>
                <a:gd name="connsiteY5-176" fmla="*/ 349250 h 1035037"/>
                <a:gd name="connsiteX6-177" fmla="*/ 4842371 w 5490071"/>
                <a:gd name="connsiteY6-178" fmla="*/ 292100 h 1035037"/>
                <a:gd name="connsiteX7-179" fmla="*/ 4328021 w 5490071"/>
                <a:gd name="connsiteY7-180" fmla="*/ 63500 h 1035037"/>
                <a:gd name="connsiteX8-181" fmla="*/ 4283571 w 5490071"/>
                <a:gd name="connsiteY8-182" fmla="*/ 95250 h 1035037"/>
                <a:gd name="connsiteX9-183" fmla="*/ 4156571 w 5490071"/>
                <a:gd name="connsiteY9-184" fmla="*/ 38100 h 1035037"/>
                <a:gd name="connsiteX10-185" fmla="*/ 4156571 w 5490071"/>
                <a:gd name="connsiteY10-186" fmla="*/ 406400 h 1035037"/>
                <a:gd name="connsiteX11-187" fmla="*/ 3781921 w 5490071"/>
                <a:gd name="connsiteY11-188" fmla="*/ 406400 h 1035037"/>
                <a:gd name="connsiteX12-189" fmla="*/ 3781921 w 5490071"/>
                <a:gd name="connsiteY12-190" fmla="*/ 177800 h 1035037"/>
                <a:gd name="connsiteX13-191" fmla="*/ 3851771 w 5490071"/>
                <a:gd name="connsiteY13-192" fmla="*/ 133350 h 1035037"/>
                <a:gd name="connsiteX14-193" fmla="*/ 3477121 w 5490071"/>
                <a:gd name="connsiteY14-194" fmla="*/ 0 h 1035037"/>
                <a:gd name="connsiteX15-195" fmla="*/ 2705982 w 5490071"/>
                <a:gd name="connsiteY15-196" fmla="*/ 225011 h 1035037"/>
                <a:gd name="connsiteX16-197" fmla="*/ 0 w 5490071"/>
                <a:gd name="connsiteY16-198" fmla="*/ 1035037 h 1035037"/>
                <a:gd name="connsiteX0-199" fmla="*/ 5490071 w 5490071"/>
                <a:gd name="connsiteY0-200" fmla="*/ 82550 h 1035037"/>
                <a:gd name="connsiteX1-201" fmla="*/ 5039221 w 5490071"/>
                <a:gd name="connsiteY1-202" fmla="*/ 285750 h 1035037"/>
                <a:gd name="connsiteX2-203" fmla="*/ 5096371 w 5490071"/>
                <a:gd name="connsiteY2-204" fmla="*/ 349250 h 1035037"/>
                <a:gd name="connsiteX3-205" fmla="*/ 5096371 w 5490071"/>
                <a:gd name="connsiteY3-206" fmla="*/ 558800 h 1035037"/>
                <a:gd name="connsiteX4-207" fmla="*/ 4766171 w 5490071"/>
                <a:gd name="connsiteY4-208" fmla="*/ 558800 h 1035037"/>
                <a:gd name="connsiteX5-209" fmla="*/ 4766171 w 5490071"/>
                <a:gd name="connsiteY5-210" fmla="*/ 349250 h 1035037"/>
                <a:gd name="connsiteX6-211" fmla="*/ 4842371 w 5490071"/>
                <a:gd name="connsiteY6-212" fmla="*/ 292100 h 1035037"/>
                <a:gd name="connsiteX7-213" fmla="*/ 4328021 w 5490071"/>
                <a:gd name="connsiteY7-214" fmla="*/ 63500 h 1035037"/>
                <a:gd name="connsiteX8-215" fmla="*/ 4283571 w 5490071"/>
                <a:gd name="connsiteY8-216" fmla="*/ 95250 h 1035037"/>
                <a:gd name="connsiteX9-217" fmla="*/ 4156571 w 5490071"/>
                <a:gd name="connsiteY9-218" fmla="*/ 38100 h 1035037"/>
                <a:gd name="connsiteX10-219" fmla="*/ 4156571 w 5490071"/>
                <a:gd name="connsiteY10-220" fmla="*/ 406400 h 1035037"/>
                <a:gd name="connsiteX11-221" fmla="*/ 3781921 w 5490071"/>
                <a:gd name="connsiteY11-222" fmla="*/ 406400 h 1035037"/>
                <a:gd name="connsiteX12-223" fmla="*/ 3781921 w 5490071"/>
                <a:gd name="connsiteY12-224" fmla="*/ 177800 h 1035037"/>
                <a:gd name="connsiteX13-225" fmla="*/ 3851771 w 5490071"/>
                <a:gd name="connsiteY13-226" fmla="*/ 133350 h 1035037"/>
                <a:gd name="connsiteX14-227" fmla="*/ 3477121 w 5490071"/>
                <a:gd name="connsiteY14-228" fmla="*/ 0 h 1035037"/>
                <a:gd name="connsiteX15-229" fmla="*/ 2705982 w 5490071"/>
                <a:gd name="connsiteY15-230" fmla="*/ 225011 h 1035037"/>
                <a:gd name="connsiteX16-231" fmla="*/ 2569083 w 5490071"/>
                <a:gd name="connsiteY16-232" fmla="*/ 270644 h 1035037"/>
                <a:gd name="connsiteX17" fmla="*/ 0 w 5490071"/>
                <a:gd name="connsiteY17" fmla="*/ 1035037 h 1035037"/>
                <a:gd name="connsiteX0-233" fmla="*/ 5490071 w 5490071"/>
                <a:gd name="connsiteY0-234" fmla="*/ 82550 h 1035037"/>
                <a:gd name="connsiteX1-235" fmla="*/ 5039221 w 5490071"/>
                <a:gd name="connsiteY1-236" fmla="*/ 285750 h 1035037"/>
                <a:gd name="connsiteX2-237" fmla="*/ 5096371 w 5490071"/>
                <a:gd name="connsiteY2-238" fmla="*/ 349250 h 1035037"/>
                <a:gd name="connsiteX3-239" fmla="*/ 5096371 w 5490071"/>
                <a:gd name="connsiteY3-240" fmla="*/ 558800 h 1035037"/>
                <a:gd name="connsiteX4-241" fmla="*/ 4766171 w 5490071"/>
                <a:gd name="connsiteY4-242" fmla="*/ 558800 h 1035037"/>
                <a:gd name="connsiteX5-243" fmla="*/ 4766171 w 5490071"/>
                <a:gd name="connsiteY5-244" fmla="*/ 349250 h 1035037"/>
                <a:gd name="connsiteX6-245" fmla="*/ 4842371 w 5490071"/>
                <a:gd name="connsiteY6-246" fmla="*/ 292100 h 1035037"/>
                <a:gd name="connsiteX7-247" fmla="*/ 4328021 w 5490071"/>
                <a:gd name="connsiteY7-248" fmla="*/ 63500 h 1035037"/>
                <a:gd name="connsiteX8-249" fmla="*/ 4283571 w 5490071"/>
                <a:gd name="connsiteY8-250" fmla="*/ 95250 h 1035037"/>
                <a:gd name="connsiteX9-251" fmla="*/ 4156571 w 5490071"/>
                <a:gd name="connsiteY9-252" fmla="*/ 38100 h 1035037"/>
                <a:gd name="connsiteX10-253" fmla="*/ 4156571 w 5490071"/>
                <a:gd name="connsiteY10-254" fmla="*/ 406400 h 1035037"/>
                <a:gd name="connsiteX11-255" fmla="*/ 3781921 w 5490071"/>
                <a:gd name="connsiteY11-256" fmla="*/ 406400 h 1035037"/>
                <a:gd name="connsiteX12-257" fmla="*/ 3781921 w 5490071"/>
                <a:gd name="connsiteY12-258" fmla="*/ 177800 h 1035037"/>
                <a:gd name="connsiteX13-259" fmla="*/ 3851771 w 5490071"/>
                <a:gd name="connsiteY13-260" fmla="*/ 133350 h 1035037"/>
                <a:gd name="connsiteX14-261" fmla="*/ 3477121 w 5490071"/>
                <a:gd name="connsiteY14-262" fmla="*/ 0 h 1035037"/>
                <a:gd name="connsiteX15-263" fmla="*/ 2705982 w 5490071"/>
                <a:gd name="connsiteY15-264" fmla="*/ 225011 h 1035037"/>
                <a:gd name="connsiteX16-265" fmla="*/ 2792178 w 5490071"/>
                <a:gd name="connsiteY16-266" fmla="*/ 301066 h 1035037"/>
                <a:gd name="connsiteX17-267" fmla="*/ 0 w 5490071"/>
                <a:gd name="connsiteY17-268" fmla="*/ 1035037 h 1035037"/>
                <a:gd name="connsiteX0-269" fmla="*/ 5490071 w 5490071"/>
                <a:gd name="connsiteY0-270" fmla="*/ 82550 h 1035037"/>
                <a:gd name="connsiteX1-271" fmla="*/ 5039221 w 5490071"/>
                <a:gd name="connsiteY1-272" fmla="*/ 285750 h 1035037"/>
                <a:gd name="connsiteX2-273" fmla="*/ 5096371 w 5490071"/>
                <a:gd name="connsiteY2-274" fmla="*/ 349250 h 1035037"/>
                <a:gd name="connsiteX3-275" fmla="*/ 5096371 w 5490071"/>
                <a:gd name="connsiteY3-276" fmla="*/ 558800 h 1035037"/>
                <a:gd name="connsiteX4-277" fmla="*/ 4766171 w 5490071"/>
                <a:gd name="connsiteY4-278" fmla="*/ 558800 h 1035037"/>
                <a:gd name="connsiteX5-279" fmla="*/ 4766171 w 5490071"/>
                <a:gd name="connsiteY5-280" fmla="*/ 349250 h 1035037"/>
                <a:gd name="connsiteX6-281" fmla="*/ 4842371 w 5490071"/>
                <a:gd name="connsiteY6-282" fmla="*/ 292100 h 1035037"/>
                <a:gd name="connsiteX7-283" fmla="*/ 4328021 w 5490071"/>
                <a:gd name="connsiteY7-284" fmla="*/ 63500 h 1035037"/>
                <a:gd name="connsiteX8-285" fmla="*/ 4283571 w 5490071"/>
                <a:gd name="connsiteY8-286" fmla="*/ 95250 h 1035037"/>
                <a:gd name="connsiteX9-287" fmla="*/ 4156571 w 5490071"/>
                <a:gd name="connsiteY9-288" fmla="*/ 38100 h 1035037"/>
                <a:gd name="connsiteX10-289" fmla="*/ 4156571 w 5490071"/>
                <a:gd name="connsiteY10-290" fmla="*/ 406400 h 1035037"/>
                <a:gd name="connsiteX11-291" fmla="*/ 3781921 w 5490071"/>
                <a:gd name="connsiteY11-292" fmla="*/ 406400 h 1035037"/>
                <a:gd name="connsiteX12-293" fmla="*/ 3781921 w 5490071"/>
                <a:gd name="connsiteY12-294" fmla="*/ 177800 h 1035037"/>
                <a:gd name="connsiteX13-295" fmla="*/ 3851771 w 5490071"/>
                <a:gd name="connsiteY13-296" fmla="*/ 133350 h 1035037"/>
                <a:gd name="connsiteX14-297" fmla="*/ 3477121 w 5490071"/>
                <a:gd name="connsiteY14-298" fmla="*/ 0 h 1035037"/>
                <a:gd name="connsiteX15-299" fmla="*/ 2705982 w 5490071"/>
                <a:gd name="connsiteY15-300" fmla="*/ 225011 h 1035037"/>
                <a:gd name="connsiteX16-301" fmla="*/ 2792178 w 5490071"/>
                <a:gd name="connsiteY16-302" fmla="*/ 301066 h 1035037"/>
                <a:gd name="connsiteX17-303" fmla="*/ 2645138 w 5490071"/>
                <a:gd name="connsiteY17-304" fmla="*/ 336558 h 1035037"/>
                <a:gd name="connsiteX18" fmla="*/ 0 w 5490071"/>
                <a:gd name="connsiteY18" fmla="*/ 1035037 h 1035037"/>
                <a:gd name="connsiteX0-305" fmla="*/ 5490071 w 5490071"/>
                <a:gd name="connsiteY0-306" fmla="*/ 82550 h 1035037"/>
                <a:gd name="connsiteX1-307" fmla="*/ 5039221 w 5490071"/>
                <a:gd name="connsiteY1-308" fmla="*/ 285750 h 1035037"/>
                <a:gd name="connsiteX2-309" fmla="*/ 5096371 w 5490071"/>
                <a:gd name="connsiteY2-310" fmla="*/ 349250 h 1035037"/>
                <a:gd name="connsiteX3-311" fmla="*/ 5096371 w 5490071"/>
                <a:gd name="connsiteY3-312" fmla="*/ 558800 h 1035037"/>
                <a:gd name="connsiteX4-313" fmla="*/ 4766171 w 5490071"/>
                <a:gd name="connsiteY4-314" fmla="*/ 558800 h 1035037"/>
                <a:gd name="connsiteX5-315" fmla="*/ 4766171 w 5490071"/>
                <a:gd name="connsiteY5-316" fmla="*/ 349250 h 1035037"/>
                <a:gd name="connsiteX6-317" fmla="*/ 4842371 w 5490071"/>
                <a:gd name="connsiteY6-318" fmla="*/ 292100 h 1035037"/>
                <a:gd name="connsiteX7-319" fmla="*/ 4328021 w 5490071"/>
                <a:gd name="connsiteY7-320" fmla="*/ 63500 h 1035037"/>
                <a:gd name="connsiteX8-321" fmla="*/ 4283571 w 5490071"/>
                <a:gd name="connsiteY8-322" fmla="*/ 95250 h 1035037"/>
                <a:gd name="connsiteX9-323" fmla="*/ 4156571 w 5490071"/>
                <a:gd name="connsiteY9-324" fmla="*/ 38100 h 1035037"/>
                <a:gd name="connsiteX10-325" fmla="*/ 4156571 w 5490071"/>
                <a:gd name="connsiteY10-326" fmla="*/ 406400 h 1035037"/>
                <a:gd name="connsiteX11-327" fmla="*/ 3781921 w 5490071"/>
                <a:gd name="connsiteY11-328" fmla="*/ 406400 h 1035037"/>
                <a:gd name="connsiteX12-329" fmla="*/ 3781921 w 5490071"/>
                <a:gd name="connsiteY12-330" fmla="*/ 177800 h 1035037"/>
                <a:gd name="connsiteX13-331" fmla="*/ 3851771 w 5490071"/>
                <a:gd name="connsiteY13-332" fmla="*/ 133350 h 1035037"/>
                <a:gd name="connsiteX14-333" fmla="*/ 3477121 w 5490071"/>
                <a:gd name="connsiteY14-334" fmla="*/ 0 h 1035037"/>
                <a:gd name="connsiteX15-335" fmla="*/ 2705982 w 5490071"/>
                <a:gd name="connsiteY15-336" fmla="*/ 225011 h 1035037"/>
                <a:gd name="connsiteX16-337" fmla="*/ 2792178 w 5490071"/>
                <a:gd name="connsiteY16-338" fmla="*/ 301066 h 1035037"/>
                <a:gd name="connsiteX17-339" fmla="*/ 2787107 w 5490071"/>
                <a:gd name="connsiteY17-340" fmla="*/ 478527 h 1035037"/>
                <a:gd name="connsiteX18-341" fmla="*/ 0 w 5490071"/>
                <a:gd name="connsiteY18-342" fmla="*/ 1035037 h 1035037"/>
                <a:gd name="connsiteX0-343" fmla="*/ 5490071 w 5490071"/>
                <a:gd name="connsiteY0-344" fmla="*/ 82550 h 1035037"/>
                <a:gd name="connsiteX1-345" fmla="*/ 5039221 w 5490071"/>
                <a:gd name="connsiteY1-346" fmla="*/ 285750 h 1035037"/>
                <a:gd name="connsiteX2-347" fmla="*/ 5096371 w 5490071"/>
                <a:gd name="connsiteY2-348" fmla="*/ 349250 h 1035037"/>
                <a:gd name="connsiteX3-349" fmla="*/ 5096371 w 5490071"/>
                <a:gd name="connsiteY3-350" fmla="*/ 558800 h 1035037"/>
                <a:gd name="connsiteX4-351" fmla="*/ 4766171 w 5490071"/>
                <a:gd name="connsiteY4-352" fmla="*/ 558800 h 1035037"/>
                <a:gd name="connsiteX5-353" fmla="*/ 4766171 w 5490071"/>
                <a:gd name="connsiteY5-354" fmla="*/ 349250 h 1035037"/>
                <a:gd name="connsiteX6-355" fmla="*/ 4842371 w 5490071"/>
                <a:gd name="connsiteY6-356" fmla="*/ 292100 h 1035037"/>
                <a:gd name="connsiteX7-357" fmla="*/ 4328021 w 5490071"/>
                <a:gd name="connsiteY7-358" fmla="*/ 63500 h 1035037"/>
                <a:gd name="connsiteX8-359" fmla="*/ 4283571 w 5490071"/>
                <a:gd name="connsiteY8-360" fmla="*/ 95250 h 1035037"/>
                <a:gd name="connsiteX9-361" fmla="*/ 4156571 w 5490071"/>
                <a:gd name="connsiteY9-362" fmla="*/ 38100 h 1035037"/>
                <a:gd name="connsiteX10-363" fmla="*/ 4156571 w 5490071"/>
                <a:gd name="connsiteY10-364" fmla="*/ 406400 h 1035037"/>
                <a:gd name="connsiteX11-365" fmla="*/ 3781921 w 5490071"/>
                <a:gd name="connsiteY11-366" fmla="*/ 406400 h 1035037"/>
                <a:gd name="connsiteX12-367" fmla="*/ 3781921 w 5490071"/>
                <a:gd name="connsiteY12-368" fmla="*/ 177800 h 1035037"/>
                <a:gd name="connsiteX13-369" fmla="*/ 3851771 w 5490071"/>
                <a:gd name="connsiteY13-370" fmla="*/ 133350 h 1035037"/>
                <a:gd name="connsiteX14-371" fmla="*/ 3477121 w 5490071"/>
                <a:gd name="connsiteY14-372" fmla="*/ 0 h 1035037"/>
                <a:gd name="connsiteX15-373" fmla="*/ 2705982 w 5490071"/>
                <a:gd name="connsiteY15-374" fmla="*/ 225011 h 1035037"/>
                <a:gd name="connsiteX16-375" fmla="*/ 2792178 w 5490071"/>
                <a:gd name="connsiteY16-376" fmla="*/ 301066 h 1035037"/>
                <a:gd name="connsiteX17-377" fmla="*/ 2794714 w 5490071"/>
                <a:gd name="connsiteY17-378" fmla="*/ 478527 h 1035037"/>
                <a:gd name="connsiteX18-379" fmla="*/ 0 w 5490071"/>
                <a:gd name="connsiteY18-380" fmla="*/ 1035037 h 1035037"/>
                <a:gd name="connsiteX0-381" fmla="*/ 5490071 w 5490071"/>
                <a:gd name="connsiteY0-382" fmla="*/ 82550 h 1035037"/>
                <a:gd name="connsiteX1-383" fmla="*/ 5039221 w 5490071"/>
                <a:gd name="connsiteY1-384" fmla="*/ 285750 h 1035037"/>
                <a:gd name="connsiteX2-385" fmla="*/ 5096371 w 5490071"/>
                <a:gd name="connsiteY2-386" fmla="*/ 349250 h 1035037"/>
                <a:gd name="connsiteX3-387" fmla="*/ 5096371 w 5490071"/>
                <a:gd name="connsiteY3-388" fmla="*/ 558800 h 1035037"/>
                <a:gd name="connsiteX4-389" fmla="*/ 4766171 w 5490071"/>
                <a:gd name="connsiteY4-390" fmla="*/ 558800 h 1035037"/>
                <a:gd name="connsiteX5-391" fmla="*/ 4766171 w 5490071"/>
                <a:gd name="connsiteY5-392" fmla="*/ 349250 h 1035037"/>
                <a:gd name="connsiteX6-393" fmla="*/ 4842371 w 5490071"/>
                <a:gd name="connsiteY6-394" fmla="*/ 292100 h 1035037"/>
                <a:gd name="connsiteX7-395" fmla="*/ 4328021 w 5490071"/>
                <a:gd name="connsiteY7-396" fmla="*/ 63500 h 1035037"/>
                <a:gd name="connsiteX8-397" fmla="*/ 4283571 w 5490071"/>
                <a:gd name="connsiteY8-398" fmla="*/ 95250 h 1035037"/>
                <a:gd name="connsiteX9-399" fmla="*/ 4156571 w 5490071"/>
                <a:gd name="connsiteY9-400" fmla="*/ 38100 h 1035037"/>
                <a:gd name="connsiteX10-401" fmla="*/ 4156571 w 5490071"/>
                <a:gd name="connsiteY10-402" fmla="*/ 406400 h 1035037"/>
                <a:gd name="connsiteX11-403" fmla="*/ 3781921 w 5490071"/>
                <a:gd name="connsiteY11-404" fmla="*/ 406400 h 1035037"/>
                <a:gd name="connsiteX12-405" fmla="*/ 3781921 w 5490071"/>
                <a:gd name="connsiteY12-406" fmla="*/ 177800 h 1035037"/>
                <a:gd name="connsiteX13-407" fmla="*/ 3851771 w 5490071"/>
                <a:gd name="connsiteY13-408" fmla="*/ 133350 h 1035037"/>
                <a:gd name="connsiteX14-409" fmla="*/ 3477121 w 5490071"/>
                <a:gd name="connsiteY14-410" fmla="*/ 0 h 1035037"/>
                <a:gd name="connsiteX15-411" fmla="*/ 2705982 w 5490071"/>
                <a:gd name="connsiteY15-412" fmla="*/ 225011 h 1035037"/>
                <a:gd name="connsiteX16-413" fmla="*/ 2792178 w 5490071"/>
                <a:gd name="connsiteY16-414" fmla="*/ 301066 h 1035037"/>
                <a:gd name="connsiteX17-415" fmla="*/ 2794714 w 5490071"/>
                <a:gd name="connsiteY17-416" fmla="*/ 478527 h 1035037"/>
                <a:gd name="connsiteX18-417" fmla="*/ 1312371 w 5490071"/>
                <a:gd name="connsiteY18-418" fmla="*/ 762222 h 1035037"/>
                <a:gd name="connsiteX19" fmla="*/ 0 w 5490071"/>
                <a:gd name="connsiteY19" fmla="*/ 1035037 h 1035037"/>
                <a:gd name="connsiteX0-419" fmla="*/ 4177700 w 4177700"/>
                <a:gd name="connsiteY0-420" fmla="*/ 82550 h 762222"/>
                <a:gd name="connsiteX1-421" fmla="*/ 3726850 w 4177700"/>
                <a:gd name="connsiteY1-422" fmla="*/ 285750 h 762222"/>
                <a:gd name="connsiteX2-423" fmla="*/ 3784000 w 4177700"/>
                <a:gd name="connsiteY2-424" fmla="*/ 349250 h 762222"/>
                <a:gd name="connsiteX3-425" fmla="*/ 3784000 w 4177700"/>
                <a:gd name="connsiteY3-426" fmla="*/ 558800 h 762222"/>
                <a:gd name="connsiteX4-427" fmla="*/ 3453800 w 4177700"/>
                <a:gd name="connsiteY4-428" fmla="*/ 558800 h 762222"/>
                <a:gd name="connsiteX5-429" fmla="*/ 3453800 w 4177700"/>
                <a:gd name="connsiteY5-430" fmla="*/ 349250 h 762222"/>
                <a:gd name="connsiteX6-431" fmla="*/ 3530000 w 4177700"/>
                <a:gd name="connsiteY6-432" fmla="*/ 292100 h 762222"/>
                <a:gd name="connsiteX7-433" fmla="*/ 3015650 w 4177700"/>
                <a:gd name="connsiteY7-434" fmla="*/ 63500 h 762222"/>
                <a:gd name="connsiteX8-435" fmla="*/ 2971200 w 4177700"/>
                <a:gd name="connsiteY8-436" fmla="*/ 95250 h 762222"/>
                <a:gd name="connsiteX9-437" fmla="*/ 2844200 w 4177700"/>
                <a:gd name="connsiteY9-438" fmla="*/ 38100 h 762222"/>
                <a:gd name="connsiteX10-439" fmla="*/ 2844200 w 4177700"/>
                <a:gd name="connsiteY10-440" fmla="*/ 406400 h 762222"/>
                <a:gd name="connsiteX11-441" fmla="*/ 2469550 w 4177700"/>
                <a:gd name="connsiteY11-442" fmla="*/ 406400 h 762222"/>
                <a:gd name="connsiteX12-443" fmla="*/ 2469550 w 4177700"/>
                <a:gd name="connsiteY12-444" fmla="*/ 177800 h 762222"/>
                <a:gd name="connsiteX13-445" fmla="*/ 2539400 w 4177700"/>
                <a:gd name="connsiteY13-446" fmla="*/ 133350 h 762222"/>
                <a:gd name="connsiteX14-447" fmla="*/ 2164750 w 4177700"/>
                <a:gd name="connsiteY14-448" fmla="*/ 0 h 762222"/>
                <a:gd name="connsiteX15-449" fmla="*/ 1393611 w 4177700"/>
                <a:gd name="connsiteY15-450" fmla="*/ 225011 h 762222"/>
                <a:gd name="connsiteX16-451" fmla="*/ 1479807 w 4177700"/>
                <a:gd name="connsiteY16-452" fmla="*/ 301066 h 762222"/>
                <a:gd name="connsiteX17-453" fmla="*/ 1482343 w 4177700"/>
                <a:gd name="connsiteY17-454" fmla="*/ 478527 h 762222"/>
                <a:gd name="connsiteX18-455" fmla="*/ 0 w 4177700"/>
                <a:gd name="connsiteY18-456" fmla="*/ 762222 h 762222"/>
              </a:gdLst>
              <a:ahLst/>
              <a:cxnLst>
                <a:cxn ang="0">
                  <a:pos x="connsiteX0-419" y="connsiteY0-420"/>
                </a:cxn>
                <a:cxn ang="0">
                  <a:pos x="connsiteX1-421" y="connsiteY1-422"/>
                </a:cxn>
                <a:cxn ang="0">
                  <a:pos x="connsiteX2-423" y="connsiteY2-424"/>
                </a:cxn>
                <a:cxn ang="0">
                  <a:pos x="connsiteX3-425" y="connsiteY3-426"/>
                </a:cxn>
                <a:cxn ang="0">
                  <a:pos x="connsiteX4-427" y="connsiteY4-428"/>
                </a:cxn>
                <a:cxn ang="0">
                  <a:pos x="connsiteX5-429" y="connsiteY5-430"/>
                </a:cxn>
                <a:cxn ang="0">
                  <a:pos x="connsiteX6-431" y="connsiteY6-432"/>
                </a:cxn>
                <a:cxn ang="0">
                  <a:pos x="connsiteX7-433" y="connsiteY7-434"/>
                </a:cxn>
                <a:cxn ang="0">
                  <a:pos x="connsiteX8-435" y="connsiteY8-436"/>
                </a:cxn>
                <a:cxn ang="0">
                  <a:pos x="connsiteX9-437" y="connsiteY9-438"/>
                </a:cxn>
                <a:cxn ang="0">
                  <a:pos x="connsiteX10-439" y="connsiteY10-440"/>
                </a:cxn>
                <a:cxn ang="0">
                  <a:pos x="connsiteX11-441" y="connsiteY11-442"/>
                </a:cxn>
                <a:cxn ang="0">
                  <a:pos x="connsiteX12-443" y="connsiteY12-444"/>
                </a:cxn>
                <a:cxn ang="0">
                  <a:pos x="connsiteX13-445" y="connsiteY13-446"/>
                </a:cxn>
                <a:cxn ang="0">
                  <a:pos x="connsiteX14-447" y="connsiteY14-448"/>
                </a:cxn>
                <a:cxn ang="0">
                  <a:pos x="connsiteX15-449" y="connsiteY15-450"/>
                </a:cxn>
                <a:cxn ang="0">
                  <a:pos x="connsiteX16-451" y="connsiteY16-452"/>
                </a:cxn>
                <a:cxn ang="0">
                  <a:pos x="connsiteX17-453" y="connsiteY17-454"/>
                </a:cxn>
                <a:cxn ang="0">
                  <a:pos x="connsiteX18-455" y="connsiteY18-456"/>
                </a:cxn>
              </a:cxnLst>
              <a:rect l="l" t="t" r="r" b="b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248357" y="2476500"/>
              <a:ext cx="646746" cy="273633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71955" y="784225"/>
            <a:ext cx="565594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校园芥子空间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4515" y="1891030"/>
            <a:ext cx="53981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项目系统设计与数据库设计</a:t>
            </a:r>
            <a:endParaRPr lang="zh-CN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90825" y="3186113"/>
            <a:ext cx="356235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200" dirty="0">
                <a:solidFill>
                  <a:srgbClr val="0C2430"/>
                </a:solidFill>
                <a:latin typeface="微软雅黑" panose="020B0503020204020204" pitchFamily="34" charset="-122"/>
              </a:rPr>
              <a:t>答辩人：陈浩男    学号：</a:t>
            </a:r>
            <a:r>
              <a:rPr lang="en-US" altLang="zh-CN" sz="1200" dirty="0">
                <a:solidFill>
                  <a:srgbClr val="0C2430"/>
                </a:solidFill>
                <a:latin typeface="微软雅黑" panose="020B0503020204020204" pitchFamily="34" charset="-122"/>
              </a:rPr>
              <a:t>221701412</a:t>
            </a:r>
            <a:endParaRPr lang="en-US" altLang="zh-CN" sz="1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2581275"/>
            <a:ext cx="2692400" cy="68199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678555" y="269240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伯乐字库翩跹体" panose="02010600010101010101" charset="-128"/>
                <a:ea typeface="伯乐字库翩跹体" panose="02010600010101010101" charset="-128"/>
              </a:rPr>
              <a:t>旗山的骄傲</a:t>
            </a:r>
            <a:endParaRPr lang="zh-CN" altLang="en-US" sz="2400" b="1">
              <a:latin typeface="伯乐字库翩跹体" panose="02010600010101010101" charset="-128"/>
              <a:ea typeface="伯乐字库翩跹体" panose="0201060001010101010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9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需求分析问题回答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3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 descr="RIDQU$]Y{@POT14DTXC_M7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7990" y="1576070"/>
            <a:ext cx="2781300" cy="771525"/>
          </a:xfrm>
          <a:prstGeom prst="rect">
            <a:avLst/>
          </a:prstGeom>
        </p:spPr>
      </p:pic>
      <p:pic>
        <p:nvPicPr>
          <p:cNvPr id="4" name="图片 3" descr="VXRQ@_61EAP[~EF9NQ(3TB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2803525"/>
            <a:ext cx="3705225" cy="120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需求分析问题回答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3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5650" y="987425"/>
            <a:ext cx="282829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由</a:t>
            </a:r>
            <a:r>
              <a:rPr lang="zh-CN" altLang="en-US" sz="1800" b="1" dirty="0">
                <a:solidFill>
                  <a:srgbClr val="404040"/>
                </a:solidFill>
                <a:sym typeface="+mn-ea"/>
              </a:rPr>
              <a:t>需求分析答辩时老师提出的问题总结如下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ctr"/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0115" y="1703705"/>
            <a:ext cx="74523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/>
              <a:t>Q</a:t>
            </a:r>
            <a:r>
              <a:rPr lang="zh-CN" altLang="en-US"/>
              <a:t>：对于类图的修改类问题：</a:t>
            </a:r>
            <a:r>
              <a:rPr lang="en-US" altLang="zh-CN"/>
              <a:t>1.分析阶段的类图还是关注在核心分析类                上，无需考虑实现采用的框架</a:t>
            </a:r>
            <a:r>
              <a:rPr lang="zh-CN" altLang="en-US"/>
              <a:t>；</a:t>
            </a:r>
            <a:r>
              <a:rPr lang="en-US" altLang="zh-CN"/>
              <a:t>2.类似的物品租赁类的属性是否不够？</a:t>
            </a:r>
            <a:endParaRPr lang="en-US" altLang="zh-CN"/>
          </a:p>
          <a:p>
            <a:pPr algn="just"/>
            <a:r>
              <a:rPr lang="en-US" altLang="zh-CN"/>
              <a:t>3.敏感词建议还是单独存放一个表;4.</a:t>
            </a:r>
            <a:r>
              <a:rPr lang="zh-CN" altLang="en-US"/>
              <a:t>对于举报功能的增加</a:t>
            </a:r>
            <a:endParaRPr lang="zh-CN" altLang="en-US"/>
          </a:p>
          <a:p>
            <a:pPr algn="just"/>
            <a:endParaRPr lang="zh-CN" altLang="en-US"/>
          </a:p>
          <a:p>
            <a:pPr algn="just"/>
            <a:r>
              <a:rPr lang="en-US" altLang="zh-CN"/>
              <a:t>A</a:t>
            </a:r>
            <a:r>
              <a:rPr lang="zh-CN" altLang="en-US"/>
              <a:t>：对于在</a:t>
            </a:r>
            <a:r>
              <a:rPr lang="en-US" altLang="zh-CN">
                <a:sym typeface="+mn-ea"/>
              </a:rPr>
              <a:t>分析阶段的类图</a:t>
            </a:r>
            <a:r>
              <a:rPr lang="zh-CN" altLang="en-US">
                <a:sym typeface="+mn-ea"/>
              </a:rPr>
              <a:t>修改将在本次答辩的第四部分展示。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0115" y="3237865"/>
            <a:ext cx="74523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/>
              <a:t>Q</a:t>
            </a:r>
            <a:r>
              <a:rPr lang="zh-CN" altLang="en-US"/>
              <a:t>：对于项目系统设计上问题：</a:t>
            </a:r>
            <a:r>
              <a:rPr lang="en-US" altLang="zh-CN"/>
              <a:t>1.</a:t>
            </a:r>
            <a:r>
              <a:t>一个任务要体现发布任务者和领取任务   者吗</a:t>
            </a:r>
            <a:r>
              <a:rPr lang="en-US"/>
              <a:t>? </a:t>
            </a:r>
            <a:r>
              <a:rPr lang="en-US" altLang="zh-CN"/>
              <a:t>2.不记录任务是由谁完成？</a:t>
            </a:r>
            <a:endParaRPr lang="en-US" altLang="zh-CN"/>
          </a:p>
          <a:p>
            <a:pPr algn="just"/>
            <a:endParaRPr lang="en-US" altLang="zh-CN"/>
          </a:p>
          <a:p>
            <a:pPr algn="just"/>
            <a:r>
              <a:rPr lang="en-US" altLang="zh-CN"/>
              <a:t>A</a:t>
            </a:r>
            <a:r>
              <a:rPr lang="zh-CN" altLang="en-US"/>
              <a:t>：本平台仅提供公告信息，不体现领取任务者，任务发布者可在任务完成后选择下架任务或者标记任务已解决（在界面会有显示）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改进后的</a:t>
            </a:r>
            <a:r>
              <a:rPr lang="en-US" altLang="zh-CN" sz="1800" b="1">
                <a:sym typeface="+mn-ea"/>
              </a:rPr>
              <a:t>分析阶段的类图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4320" y="1042035"/>
            <a:ext cx="5636895" cy="3665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5980" y="179197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sz="1050">
                <a:ea typeface="宋体" panose="02010600030101010101" pitchFamily="2" charset="-122"/>
              </a:rPr>
              <a:t>登录</a:t>
            </a:r>
            <a:endParaRPr sz="1050">
              <a:ea typeface="宋体" panose="02010600030101010101" pitchFamily="2" charset="-122"/>
            </a:endParaRPr>
          </a:p>
        </p:txBody>
      </p:sp>
      <p:pic>
        <p:nvPicPr>
          <p:cNvPr id="16" name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7915" y="1697355"/>
            <a:ext cx="5854065" cy="25330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5980" y="168719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28600" indent="-228600"/>
            <a:r>
              <a:rPr lang="zh-CN" sz="1050">
                <a:ea typeface="宋体" panose="02010600030101010101" pitchFamily="2" charset="-122"/>
              </a:rPr>
              <a:t>项目发布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6795" y="193992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1050">
                <a:ea typeface="宋体" panose="02010600030101010101" pitchFamily="2" charset="-122"/>
              </a:rPr>
              <a:t>顶层图</a:t>
            </a:r>
            <a:endParaRPr lang="zh-CN" altLang="en-US"/>
          </a:p>
        </p:txBody>
      </p:sp>
      <p:pic>
        <p:nvPicPr>
          <p:cNvPr id="5" name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7928" y="1168718"/>
            <a:ext cx="5274945" cy="1289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sp>
        <p:nvSpPr>
          <p:cNvPr id="7" name="文本框 6"/>
          <p:cNvSpPr txBox="1"/>
          <p:nvPr/>
        </p:nvSpPr>
        <p:spPr>
          <a:xfrm>
            <a:off x="144145" y="319659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050">
                <a:latin typeface="Times New Roman" panose="02020603050405020304" charset="0"/>
                <a:ea typeface="宋体" panose="02010600030101010101" pitchFamily="2" charset="-122"/>
              </a:rPr>
              <a:t>	1</a:t>
            </a:r>
            <a:r>
              <a:rPr lang="zh-CN" sz="1050">
                <a:ea typeface="宋体" panose="02010600030101010101" pitchFamily="2" charset="-122"/>
              </a:rPr>
              <a:t>层图</a:t>
            </a:r>
            <a:endParaRPr lang="zh-CN" altLang="en-US"/>
          </a:p>
        </p:txBody>
      </p:sp>
      <p:pic>
        <p:nvPicPr>
          <p:cNvPr id="8" name="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28" y="2581275"/>
            <a:ext cx="5274945" cy="22148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5980" y="168783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050"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zh-CN" sz="1050">
                <a:ea typeface="宋体" panose="02010600030101010101" pitchFamily="2" charset="-122"/>
              </a:rPr>
              <a:t>层图</a:t>
            </a:r>
            <a:endParaRPr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1687830"/>
            <a:ext cx="6256655" cy="25171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5980" y="1695450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1050">
                <a:ea typeface="宋体" panose="02010600030101010101" pitchFamily="2" charset="-122"/>
              </a:rPr>
              <a:t>点赞，回复，举报，承接任务等信息流程图顶层图</a:t>
            </a:r>
            <a:endParaRPr lang="zh-CN" altLang="en-US"/>
          </a:p>
        </p:txBody>
      </p:sp>
      <p:pic>
        <p:nvPicPr>
          <p:cNvPr id="10" name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5373" y="2036445"/>
            <a:ext cx="5274945" cy="25920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5980" y="179197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en-US" sz="1050">
                <a:latin typeface="Times New Roman" panose="02020603050405020304" charset="0"/>
                <a:ea typeface="宋体" panose="02010600030101010101" pitchFamily="2" charset="-122"/>
              </a:rPr>
              <a:t>1</a:t>
            </a:r>
            <a:r>
              <a:rPr lang="zh-CN" sz="1050">
                <a:ea typeface="宋体" panose="02010600030101010101" pitchFamily="2" charset="-122"/>
              </a:rPr>
              <a:t>层图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844800" y="1033145"/>
            <a:ext cx="5630545" cy="37636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215" y="176149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1050">
                <a:ea typeface="宋体" panose="02010600030101010101" pitchFamily="2" charset="-122"/>
                <a:sym typeface="+mn-ea"/>
              </a:rPr>
              <a:t>发布</a:t>
            </a:r>
            <a:r>
              <a:rPr sz="1050">
                <a:ea typeface="宋体" panose="02010600030101010101" pitchFamily="2" charset="-122"/>
              </a:rPr>
              <a:t>查看</a:t>
            </a:r>
            <a:endParaRPr sz="1050">
              <a:ea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989330" y="274256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1050">
                <a:ea typeface="宋体" panose="02010600030101010101" pitchFamily="2" charset="-122"/>
              </a:rPr>
              <a:t>顶层图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2586990" y="2179955"/>
            <a:ext cx="5516245" cy="1713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1482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数据流图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215" y="176149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1050">
                <a:ea typeface="宋体" panose="02010600030101010101" pitchFamily="2" charset="-122"/>
              </a:rPr>
              <a:t>发布</a:t>
            </a:r>
            <a:r>
              <a:rPr sz="1050">
                <a:ea typeface="宋体" panose="02010600030101010101" pitchFamily="2" charset="-122"/>
              </a:rPr>
              <a:t>查看</a:t>
            </a:r>
            <a:endParaRPr sz="1050">
              <a:ea typeface="宋体" panose="02010600030101010101" pitchFamily="2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22020" y="229743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en-US" sz="1050">
                <a:latin typeface="Times New Roman" panose="02020603050405020304" charset="0"/>
                <a:ea typeface="宋体" panose="02010600030101010101" pitchFamily="2" charset="-122"/>
              </a:rPr>
              <a:t>1</a:t>
            </a:r>
            <a:r>
              <a:rPr lang="zh-CN" sz="1050">
                <a:ea typeface="宋体" panose="02010600030101010101" pitchFamily="2" charset="-122"/>
              </a:rPr>
              <a:t>层图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937510" y="1075055"/>
            <a:ext cx="5280660" cy="3657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9"/>
          <p:cNvGrpSpPr/>
          <p:nvPr/>
        </p:nvGrpSpPr>
        <p:grpSpPr>
          <a:xfrm>
            <a:off x="2117725" y="1347788"/>
            <a:ext cx="4908550" cy="792162"/>
            <a:chOff x="1708150" y="2476500"/>
            <a:chExt cx="6230429" cy="1005707"/>
          </a:xfrm>
        </p:grpSpPr>
        <p:sp>
          <p:nvSpPr>
            <p:cNvPr id="2" name="任意多边形 1"/>
            <p:cNvSpPr/>
            <p:nvPr/>
          </p:nvSpPr>
          <p:spPr>
            <a:xfrm>
              <a:off x="5768408" y="2593396"/>
              <a:ext cx="2170171" cy="888811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5988044" y="2857419"/>
              <a:ext cx="546070" cy="324487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4234980" y="2532932"/>
              <a:ext cx="1531412" cy="858580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3962953" y="2540994"/>
              <a:ext cx="1041763" cy="798117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708150" y="2653859"/>
              <a:ext cx="2299134" cy="558278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" y="connsiteY16"/>
                </a:cxn>
              </a:cxnLst>
              <a:rect l="l" t="t" r="r" b="b"/>
              <a:pathLst>
                <a:path w="2298700" h="558800">
                  <a:moveTo>
                    <a:pt x="2298700" y="82550"/>
                  </a:moveTo>
                  <a:lnTo>
                    <a:pt x="1847850" y="285750"/>
                  </a:lnTo>
                  <a:lnTo>
                    <a:pt x="1905000" y="349250"/>
                  </a:lnTo>
                  <a:lnTo>
                    <a:pt x="1905000" y="558800"/>
                  </a:lnTo>
                  <a:lnTo>
                    <a:pt x="1574800" y="558800"/>
                  </a:lnTo>
                  <a:lnTo>
                    <a:pt x="1574800" y="349250"/>
                  </a:lnTo>
                  <a:lnTo>
                    <a:pt x="1651000" y="292100"/>
                  </a:lnTo>
                  <a:lnTo>
                    <a:pt x="1136650" y="63500"/>
                  </a:lnTo>
                  <a:lnTo>
                    <a:pt x="1092200" y="95250"/>
                  </a:lnTo>
                  <a:lnTo>
                    <a:pt x="965200" y="38100"/>
                  </a:lnTo>
                  <a:lnTo>
                    <a:pt x="965200" y="406400"/>
                  </a:lnTo>
                  <a:lnTo>
                    <a:pt x="590550" y="406400"/>
                  </a:lnTo>
                  <a:lnTo>
                    <a:pt x="590550" y="177800"/>
                  </a:lnTo>
                  <a:lnTo>
                    <a:pt x="660400" y="133350"/>
                  </a:lnTo>
                  <a:lnTo>
                    <a:pt x="285750" y="0"/>
                  </a:lnTo>
                  <a:lnTo>
                    <a:pt x="43507" y="112238"/>
                  </a:lnTo>
                  <a:lnTo>
                    <a:pt x="0" y="1397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2248174" y="2476500"/>
              <a:ext cx="646821" cy="272085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 flipH="1">
            <a:off x="3175" y="2139950"/>
            <a:ext cx="913765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486150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029075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572000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114925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657850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200775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2943225" y="2211388"/>
            <a:ext cx="0" cy="203358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3"/>
          <p:cNvGrpSpPr/>
          <p:nvPr/>
        </p:nvGrpSpPr>
        <p:grpSpPr>
          <a:xfrm>
            <a:off x="3043238" y="2327275"/>
            <a:ext cx="342900" cy="739494"/>
            <a:chOff x="3043765" y="2328028"/>
            <a:chExt cx="343012" cy="738888"/>
          </a:xfrm>
        </p:grpSpPr>
        <p:sp>
          <p:nvSpPr>
            <p:cNvPr id="14367" name="TextBox 25"/>
            <p:cNvSpPr txBox="1"/>
            <p:nvPr/>
          </p:nvSpPr>
          <p:spPr>
            <a:xfrm>
              <a:off x="3043765" y="2545374"/>
              <a:ext cx="343012" cy="5215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总览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3124753" y="2328028"/>
              <a:ext cx="198503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86163" y="2327275"/>
            <a:ext cx="342900" cy="2032355"/>
            <a:chOff x="3586457" y="2328028"/>
            <a:chExt cx="343012" cy="2030689"/>
          </a:xfrm>
        </p:grpSpPr>
        <p:sp>
          <p:nvSpPr>
            <p:cNvPr id="14365" name="TextBox 45"/>
            <p:cNvSpPr txBox="1"/>
            <p:nvPr/>
          </p:nvSpPr>
          <p:spPr>
            <a:xfrm>
              <a:off x="3586457" y="2545374"/>
              <a:ext cx="343012" cy="181334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本次团队分工情况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129088" y="2327275"/>
            <a:ext cx="342900" cy="2032199"/>
            <a:chOff x="4129149" y="2328028"/>
            <a:chExt cx="343012" cy="2031987"/>
          </a:xfrm>
        </p:grpSpPr>
        <p:sp>
          <p:nvSpPr>
            <p:cNvPr id="14363" name="TextBox 46"/>
            <p:cNvSpPr txBox="1"/>
            <p:nvPr/>
          </p:nvSpPr>
          <p:spPr>
            <a:xfrm>
              <a:off x="4129149" y="2545374"/>
              <a:ext cx="343012" cy="18146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需求分析问题回答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203785" y="2328028"/>
              <a:ext cx="200090" cy="200004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72013" y="2327275"/>
            <a:ext cx="342900" cy="1817089"/>
            <a:chOff x="4671841" y="2328028"/>
            <a:chExt cx="343012" cy="1815600"/>
          </a:xfrm>
        </p:grpSpPr>
        <p:sp>
          <p:nvSpPr>
            <p:cNvPr id="14361" name="TextBox 47"/>
            <p:cNvSpPr txBox="1"/>
            <p:nvPr/>
          </p:nvSpPr>
          <p:spPr>
            <a:xfrm>
              <a:off x="4671841" y="2545374"/>
              <a:ext cx="343012" cy="15982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需求分析的补充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743301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14938" y="2327275"/>
            <a:ext cx="342900" cy="1601102"/>
            <a:chOff x="5214533" y="2328028"/>
            <a:chExt cx="343012" cy="1600435"/>
          </a:xfrm>
        </p:grpSpPr>
        <p:sp>
          <p:nvSpPr>
            <p:cNvPr id="14359" name="TextBox 48"/>
            <p:cNvSpPr txBox="1"/>
            <p:nvPr/>
          </p:nvSpPr>
          <p:spPr>
            <a:xfrm>
              <a:off x="5214533" y="2545374"/>
              <a:ext cx="343012" cy="138308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系统设计部分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300286" y="2328028"/>
              <a:ext cx="200090" cy="199942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5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757863" y="2327275"/>
            <a:ext cx="342900" cy="1817002"/>
            <a:chOff x="5757225" y="2328028"/>
            <a:chExt cx="343012" cy="1816245"/>
          </a:xfrm>
        </p:grpSpPr>
        <p:sp>
          <p:nvSpPr>
            <p:cNvPr id="14357" name="TextBox 49"/>
            <p:cNvSpPr txBox="1"/>
            <p:nvPr/>
          </p:nvSpPr>
          <p:spPr>
            <a:xfrm>
              <a:off x="5757225" y="2545374"/>
              <a:ext cx="343012" cy="15988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数据库设计部分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828685" y="2328028"/>
              <a:ext cx="200090" cy="199942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6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943158" y="362903"/>
            <a:ext cx="427037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600" dirty="0">
                <a:solidFill>
                  <a:srgbClr val="0C2430"/>
                </a:solidFill>
                <a:latin typeface="迷你简习字"/>
                <a:ea typeface="迷你简习字"/>
              </a:rPr>
              <a:t>目录</a:t>
            </a:r>
            <a:endParaRPr lang="zh-CN" altLang="en-US" sz="3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4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621030" y="1029970"/>
            <a:ext cx="39852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泳道图与时序图本组在上周答辩有进行详细展示，时间因素故不再次展示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" name="图片 4" descr="K~$E}_8V8}FTP3%5I_T6V1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30" y="1873250"/>
            <a:ext cx="4620260" cy="2583815"/>
          </a:xfrm>
          <a:prstGeom prst="rect">
            <a:avLst/>
          </a:prstGeom>
        </p:spPr>
      </p:pic>
      <p:pic>
        <p:nvPicPr>
          <p:cNvPr id="6" name="图片 5" descr="@2{C)5_A7Y91S$A~G7A24@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0" y="1675130"/>
            <a:ext cx="4712335" cy="262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系统设计部分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5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 descr="Y%2]@V}I8~DY5~8GQ)(%(V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956945"/>
            <a:ext cx="3966845" cy="37439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785995" y="1475105"/>
            <a:ext cx="409067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b="1" dirty="0"/>
              <a:t>根据我们小组写的</a:t>
            </a:r>
            <a:r>
              <a:rPr lang="zh-CN" altLang="en-US" sz="1400" b="1" dirty="0">
                <a:sym typeface="+mn-ea"/>
              </a:rPr>
              <a:t>系统设计</a:t>
            </a:r>
            <a:r>
              <a:rPr lang="zh-CN" altLang="en-US" sz="1400" b="1" dirty="0">
                <a:sym typeface="+mn-ea"/>
              </a:rPr>
              <a:t>说明书，本次答辩将从项目的</a:t>
            </a:r>
            <a:endParaRPr lang="zh-CN" altLang="en-US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	</a:t>
            </a:r>
            <a:r>
              <a:rPr lang="zh-CN" altLang="en-US" sz="1400" b="1" dirty="0">
                <a:sym typeface="+mn-ea"/>
              </a:rPr>
              <a:t>体系结构设计</a:t>
            </a:r>
            <a:endParaRPr lang="zh-CN" altLang="en-US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	</a:t>
            </a:r>
            <a:r>
              <a:rPr lang="zh-CN" altLang="en-US" sz="1400" b="1" dirty="0">
                <a:sym typeface="+mn-ea"/>
              </a:rPr>
              <a:t>功能模块层次图</a:t>
            </a:r>
            <a:r>
              <a:rPr lang="en-US" altLang="zh-CN" sz="1400" b="1" dirty="0">
                <a:sym typeface="+mn-ea"/>
              </a:rPr>
              <a:t>	</a:t>
            </a:r>
            <a:endParaRPr lang="en-US" altLang="zh-CN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                 </a:t>
            </a:r>
            <a:r>
              <a:rPr lang="zh-CN" altLang="en-US" sz="1400" b="1" dirty="0">
                <a:sym typeface="+mn-ea"/>
              </a:rPr>
              <a:t>设计类图（针对编码的设计，考虑到了业务逻辑实现使用的框架与项目结构，将符合编码阶段实际的类、接口</a:t>
            </a:r>
            <a:r>
              <a:rPr lang="zh-CN" altLang="en-US" sz="1400" b="1" dirty="0">
                <a:sym typeface="+mn-ea"/>
              </a:rPr>
              <a:t>的关系</a:t>
            </a:r>
            <a:r>
              <a:rPr lang="zh-CN" altLang="en-US" sz="1400" b="1" dirty="0">
                <a:sym typeface="+mn-ea"/>
              </a:rPr>
              <a:t>）</a:t>
            </a:r>
            <a:endParaRPr lang="zh-CN" altLang="en-US" sz="1400" b="1" dirty="0">
              <a:sym typeface="+mn-ea"/>
            </a:endParaRPr>
          </a:p>
          <a:p>
            <a:endParaRPr lang="zh-CN" altLang="en-US" sz="1400" b="1" dirty="0">
              <a:sym typeface="+mn-ea"/>
            </a:endParaRPr>
          </a:p>
          <a:p>
            <a:r>
              <a:rPr lang="zh-CN" altLang="en-US" sz="1400" b="1" dirty="0">
                <a:sym typeface="+mn-ea"/>
              </a:rPr>
              <a:t>以上三个方面为大家展示我们的</a:t>
            </a:r>
            <a:r>
              <a:rPr lang="zh-CN" altLang="en-US" sz="1400" b="1" dirty="0">
                <a:sym typeface="+mn-ea"/>
              </a:rPr>
              <a:t>系统设计</a:t>
            </a:r>
            <a:endParaRPr lang="zh-CN" altLang="en-US" sz="1400" b="1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系统设计部分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5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体系结构设计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6258" y="1622108"/>
            <a:ext cx="5424805" cy="310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系统设计部分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5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574675" y="119697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体系结构设计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3" name="图片 23" descr="3D13$)7}8W`43L@BAL7`XP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815" y="1671638"/>
            <a:ext cx="6266180" cy="289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系统设计部分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5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241300" y="115887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功能模块层次图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15" y="1704340"/>
            <a:ext cx="795591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需求分析的补充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5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241300" y="115887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设计阶段的类图</a:t>
            </a:r>
            <a:endParaRPr lang="zh-CN" altLang="en-US" sz="1800" b="1" dirty="0">
              <a:sym typeface="+mn-ea"/>
            </a:endParaRPr>
          </a:p>
        </p:txBody>
      </p:sp>
      <p:pic>
        <p:nvPicPr>
          <p:cNvPr id="3" name="图片 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695" y="215900"/>
            <a:ext cx="5537835" cy="4792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63245" y="1752600"/>
            <a:ext cx="2540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分析阶段的类图主要是从业务领域获取信息的，在描述上更多使用了业务领域的语言和词汇。设计阶段的类图是从编程实现角度来设计类图的，更多的是考虑类编码的实现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数据库设计部分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6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8930" y="1824990"/>
            <a:ext cx="3391535" cy="18148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b="1" dirty="0"/>
              <a:t>根据我们小组写的</a:t>
            </a:r>
            <a:r>
              <a:rPr lang="zh-CN" altLang="en-US" sz="1400" b="1" dirty="0">
                <a:solidFill>
                  <a:schemeClr val="tx1"/>
                </a:solidFill>
                <a:sym typeface="+mn-ea"/>
              </a:rPr>
              <a:t>数据库设计</a:t>
            </a:r>
            <a:r>
              <a:rPr lang="zh-CN" altLang="en-US" sz="1400" b="1" dirty="0">
                <a:sym typeface="+mn-ea"/>
              </a:rPr>
              <a:t>说明书，本次答辩将从项目的</a:t>
            </a:r>
            <a:endParaRPr lang="zh-CN" altLang="en-US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	</a:t>
            </a:r>
            <a:r>
              <a:rPr lang="zh-CN" altLang="en-US" sz="1400" b="1" dirty="0">
                <a:sym typeface="+mn-ea"/>
              </a:rPr>
              <a:t>概念结构设计</a:t>
            </a:r>
            <a:endParaRPr lang="zh-CN" altLang="en-US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	</a:t>
            </a:r>
            <a:r>
              <a:rPr lang="zh-CN" altLang="en-US" sz="1400" b="1" dirty="0">
                <a:sym typeface="+mn-ea"/>
              </a:rPr>
              <a:t>逻辑结构设计</a:t>
            </a:r>
            <a:r>
              <a:rPr lang="en-US" altLang="zh-CN" sz="1400" b="1" dirty="0">
                <a:sym typeface="+mn-ea"/>
              </a:rPr>
              <a:t>	</a:t>
            </a:r>
            <a:endParaRPr lang="en-US" altLang="zh-CN" sz="1400" b="1" dirty="0">
              <a:sym typeface="+mn-ea"/>
            </a:endParaRPr>
          </a:p>
          <a:p>
            <a:r>
              <a:rPr lang="en-US" altLang="zh-CN" sz="1400" b="1" dirty="0">
                <a:sym typeface="+mn-ea"/>
              </a:rPr>
              <a:t>                 </a:t>
            </a:r>
            <a:r>
              <a:rPr lang="zh-CN" altLang="en-US" sz="1400" b="1" dirty="0">
                <a:sym typeface="+mn-ea"/>
              </a:rPr>
              <a:t>系统安全和权限设计</a:t>
            </a:r>
            <a:endParaRPr lang="zh-CN" altLang="en-US" sz="1400" b="1" dirty="0">
              <a:sym typeface="+mn-ea"/>
            </a:endParaRPr>
          </a:p>
          <a:p>
            <a:endParaRPr lang="zh-CN" altLang="en-US" sz="1400" b="1" dirty="0">
              <a:sym typeface="+mn-ea"/>
            </a:endParaRPr>
          </a:p>
          <a:p>
            <a:r>
              <a:rPr lang="zh-CN" altLang="en-US" sz="1400" b="1" dirty="0">
                <a:sym typeface="+mn-ea"/>
              </a:rPr>
              <a:t>以上三个方面为大家展示我们的</a:t>
            </a:r>
            <a:r>
              <a:rPr lang="zh-CN" altLang="en-US" sz="1400" b="1" dirty="0">
                <a:sym typeface="+mn-ea"/>
              </a:rPr>
              <a:t>数据库设计</a:t>
            </a:r>
            <a:endParaRPr lang="zh-CN" altLang="en-US" sz="1400" b="1" dirty="0">
              <a:sym typeface="+mn-ea"/>
            </a:endParaRPr>
          </a:p>
        </p:txBody>
      </p:sp>
      <p:pic>
        <p:nvPicPr>
          <p:cNvPr id="2" name="图片 1" descr="NF1Y}36VIT9I[XEMWOX`8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327150"/>
            <a:ext cx="4958080" cy="285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数据库设计部分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6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241300" y="211010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概念结构设计</a:t>
            </a:r>
            <a:endParaRPr lang="zh-CN" altLang="en-US" sz="1800" b="1" dirty="0">
              <a:sym typeface="+mn-ea"/>
            </a:endParaRPr>
          </a:p>
        </p:txBody>
      </p:sp>
      <p:pic>
        <p:nvPicPr>
          <p:cNvPr id="9" name="图片 2" descr="QQ截图202004031956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9255" y="538480"/>
            <a:ext cx="6001385" cy="4378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数据库设计部分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6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568325" y="1684020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逻辑结构设计</a:t>
            </a:r>
            <a:endParaRPr lang="zh-CN" altLang="en-US" sz="1800" b="1" dirty="0">
              <a:sym typeface="+mn-ea"/>
            </a:endParaRPr>
          </a:p>
        </p:txBody>
      </p:sp>
      <p:pic>
        <p:nvPicPr>
          <p:cNvPr id="25" name="图片 25" descr="截屏2020-04-09下午11.58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2660" y="369253"/>
            <a:ext cx="5267960" cy="4403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20775" y="27108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本次共</a:t>
            </a:r>
            <a:r>
              <a:rPr lang="en-US" altLang="zh-CN"/>
              <a:t>10</a:t>
            </a:r>
            <a:r>
              <a:rPr lang="zh-CN" altLang="en-US"/>
              <a:t>张表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数据库设计部分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1558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6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632460" y="1257935"/>
            <a:ext cx="25850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ym typeface="+mn-ea"/>
              </a:rPr>
              <a:t>系统安全和权限设计</a:t>
            </a:r>
            <a:endParaRPr lang="zh-CN" altLang="en-US" sz="1800" b="1" dirty="0"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55980" y="1626235"/>
            <a:ext cx="616077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1200">
                <a:solidFill>
                  <a:srgbClr val="000000"/>
                </a:solidFill>
                <a:cs typeface="微软雅黑" panose="020B0503020204020204" pitchFamily="34" charset="-122"/>
              </a:rPr>
              <a:t>本数据库经由使用者名称及密码认证使用者的登入，若使用者名称有效且密码正确则建立联机。</a:t>
            </a:r>
            <a:endParaRPr lang="zh-CN" sz="1200">
              <a:solidFill>
                <a:srgbClr val="000000"/>
              </a:solidFill>
              <a:cs typeface="微软雅黑" panose="020B0503020204020204" pitchFamily="34" charset="-122"/>
            </a:endParaRPr>
          </a:p>
          <a:p>
            <a:r>
              <a:rPr lang="zh-CN" sz="1200">
                <a:solidFill>
                  <a:srgbClr val="000000"/>
                </a:solidFill>
                <a:cs typeface="微软雅黑" panose="020B0503020204020204" pitchFamily="34" charset="-122"/>
              </a:rPr>
              <a:t>同时，登入者们有三种不同的数据库存储权限。1.拥有者权限:对于数据库、使用者或对象建立所在的空间，系统将拥有权授予该空间的拥有者。拥有者为建立新对象的使用者或数据库(在CREATE DATABASE / CREATEUSER陈述的FROM子句中指定)。例如，数据表的拥有者具有隐含的权限，能够准许(GRANT)它自己对于其所拥有的数据表有SELECT的特权。2.自动产生的权限:此为系统自动授予数据库、使用者或对象的建立者的权限，及授予新建的使用者或数据库的权限。3.显示授予的权限:此为由任何具有WITH GRANT OPTION特权的使用者所授予的权限。显示授予(通过命令显示地以陈述方式授予)的权限可使用Teradata的SQL GRANT 命令来授予。同时使用数据库存取日记进行安全管理：通过存取日志记录使用者在数据库中的所有活动，如果使用者尝试存取某一数据库对象，且该对象已包含在目前的日志定义中，则系统会记录其使用者识别码、对象名称及此一存取动作是否被相应的存取权限所允许。所使用的SQL语句也可以选择性的被记录下来。</a:t>
            </a:r>
            <a:endParaRPr lang="zh-CN" altLang="en-US" sz="1200"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总览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1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166370" y="2466340"/>
            <a:ext cx="282829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本项目的体系结构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图片 5" descr="OFBQ$31%H45(UOYWHK@GDV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1470" y="427990"/>
            <a:ext cx="5986780" cy="444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"/>
          <p:cNvGrpSpPr/>
          <p:nvPr/>
        </p:nvGrpSpPr>
        <p:grpSpPr>
          <a:xfrm>
            <a:off x="76200" y="3822700"/>
            <a:ext cx="8977313" cy="1114425"/>
            <a:chOff x="-170848" y="2476500"/>
            <a:chExt cx="8109427" cy="1005707"/>
          </a:xfrm>
        </p:grpSpPr>
        <p:sp>
          <p:nvSpPr>
            <p:cNvPr id="5" name="任意多边形 4"/>
            <p:cNvSpPr/>
            <p:nvPr/>
          </p:nvSpPr>
          <p:spPr>
            <a:xfrm>
              <a:off x="5768895" y="2592544"/>
              <a:ext cx="2169684" cy="889663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88301" y="2857580"/>
              <a:ext cx="546364" cy="323775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35920" y="2533805"/>
              <a:ext cx="1530107" cy="856713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62020" y="2539536"/>
              <a:ext cx="1041104" cy="800841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70848" y="2654146"/>
              <a:ext cx="4177323" cy="762160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  <a:gd name="connsiteX0-33" fmla="*/ 5685689 w 5685689"/>
                <a:gd name="connsiteY0-34" fmla="*/ 82550 h 961094"/>
                <a:gd name="connsiteX1-35" fmla="*/ 5234839 w 5685689"/>
                <a:gd name="connsiteY1-36" fmla="*/ 285750 h 961094"/>
                <a:gd name="connsiteX2-37" fmla="*/ 5291989 w 5685689"/>
                <a:gd name="connsiteY2-38" fmla="*/ 349250 h 961094"/>
                <a:gd name="connsiteX3-39" fmla="*/ 5291989 w 5685689"/>
                <a:gd name="connsiteY3-40" fmla="*/ 558800 h 961094"/>
                <a:gd name="connsiteX4-41" fmla="*/ 4961789 w 5685689"/>
                <a:gd name="connsiteY4-42" fmla="*/ 558800 h 961094"/>
                <a:gd name="connsiteX5-43" fmla="*/ 4961789 w 5685689"/>
                <a:gd name="connsiteY5-44" fmla="*/ 349250 h 961094"/>
                <a:gd name="connsiteX6-45" fmla="*/ 5037989 w 5685689"/>
                <a:gd name="connsiteY6-46" fmla="*/ 292100 h 961094"/>
                <a:gd name="connsiteX7-47" fmla="*/ 4523639 w 5685689"/>
                <a:gd name="connsiteY7-48" fmla="*/ 63500 h 961094"/>
                <a:gd name="connsiteX8-49" fmla="*/ 4479189 w 5685689"/>
                <a:gd name="connsiteY8-50" fmla="*/ 95250 h 961094"/>
                <a:gd name="connsiteX9-51" fmla="*/ 4352189 w 5685689"/>
                <a:gd name="connsiteY9-52" fmla="*/ 38100 h 961094"/>
                <a:gd name="connsiteX10-53" fmla="*/ 4352189 w 5685689"/>
                <a:gd name="connsiteY10-54" fmla="*/ 406400 h 961094"/>
                <a:gd name="connsiteX11-55" fmla="*/ 3977539 w 5685689"/>
                <a:gd name="connsiteY11-56" fmla="*/ 406400 h 961094"/>
                <a:gd name="connsiteX12-57" fmla="*/ 3977539 w 5685689"/>
                <a:gd name="connsiteY12-58" fmla="*/ 177800 h 961094"/>
                <a:gd name="connsiteX13-59" fmla="*/ 4047389 w 5685689"/>
                <a:gd name="connsiteY13-60" fmla="*/ 133350 h 961094"/>
                <a:gd name="connsiteX14-61" fmla="*/ 3672739 w 5685689"/>
                <a:gd name="connsiteY14-62" fmla="*/ 0 h 961094"/>
                <a:gd name="connsiteX15-63" fmla="*/ 3430496 w 5685689"/>
                <a:gd name="connsiteY15-64" fmla="*/ 112238 h 961094"/>
                <a:gd name="connsiteX16-65" fmla="*/ 0 w 5685689"/>
                <a:gd name="connsiteY16-66" fmla="*/ 961094 h 961094"/>
                <a:gd name="connsiteX0-67" fmla="*/ 5685689 w 5685689"/>
                <a:gd name="connsiteY0-68" fmla="*/ 82550 h 961094"/>
                <a:gd name="connsiteX1-69" fmla="*/ 5234839 w 5685689"/>
                <a:gd name="connsiteY1-70" fmla="*/ 285750 h 961094"/>
                <a:gd name="connsiteX2-71" fmla="*/ 5291989 w 5685689"/>
                <a:gd name="connsiteY2-72" fmla="*/ 349250 h 961094"/>
                <a:gd name="connsiteX3-73" fmla="*/ 5291989 w 5685689"/>
                <a:gd name="connsiteY3-74" fmla="*/ 558800 h 961094"/>
                <a:gd name="connsiteX4-75" fmla="*/ 4961789 w 5685689"/>
                <a:gd name="connsiteY4-76" fmla="*/ 558800 h 961094"/>
                <a:gd name="connsiteX5-77" fmla="*/ 4961789 w 5685689"/>
                <a:gd name="connsiteY5-78" fmla="*/ 349250 h 961094"/>
                <a:gd name="connsiteX6-79" fmla="*/ 5037989 w 5685689"/>
                <a:gd name="connsiteY6-80" fmla="*/ 292100 h 961094"/>
                <a:gd name="connsiteX7-81" fmla="*/ 4523639 w 5685689"/>
                <a:gd name="connsiteY7-82" fmla="*/ 63500 h 961094"/>
                <a:gd name="connsiteX8-83" fmla="*/ 4479189 w 5685689"/>
                <a:gd name="connsiteY8-84" fmla="*/ 95250 h 961094"/>
                <a:gd name="connsiteX9-85" fmla="*/ 4352189 w 5685689"/>
                <a:gd name="connsiteY9-86" fmla="*/ 38100 h 961094"/>
                <a:gd name="connsiteX10-87" fmla="*/ 4352189 w 5685689"/>
                <a:gd name="connsiteY10-88" fmla="*/ 406400 h 961094"/>
                <a:gd name="connsiteX11-89" fmla="*/ 3977539 w 5685689"/>
                <a:gd name="connsiteY11-90" fmla="*/ 406400 h 961094"/>
                <a:gd name="connsiteX12-91" fmla="*/ 3977539 w 5685689"/>
                <a:gd name="connsiteY12-92" fmla="*/ 177800 h 961094"/>
                <a:gd name="connsiteX13-93" fmla="*/ 4047389 w 5685689"/>
                <a:gd name="connsiteY13-94" fmla="*/ 133350 h 961094"/>
                <a:gd name="connsiteX14-95" fmla="*/ 3672739 w 5685689"/>
                <a:gd name="connsiteY14-96" fmla="*/ 0 h 961094"/>
                <a:gd name="connsiteX15-97" fmla="*/ 2816985 w 5685689"/>
                <a:gd name="connsiteY15-98" fmla="*/ 340402 h 961094"/>
                <a:gd name="connsiteX16-99" fmla="*/ 0 w 5685689"/>
                <a:gd name="connsiteY16-100" fmla="*/ 961094 h 961094"/>
                <a:gd name="connsiteX0-101" fmla="*/ 2868704 w 2868704"/>
                <a:gd name="connsiteY0-102" fmla="*/ 82550 h 558800"/>
                <a:gd name="connsiteX1-103" fmla="*/ 2417854 w 2868704"/>
                <a:gd name="connsiteY1-104" fmla="*/ 285750 h 558800"/>
                <a:gd name="connsiteX2-105" fmla="*/ 2475004 w 2868704"/>
                <a:gd name="connsiteY2-106" fmla="*/ 349250 h 558800"/>
                <a:gd name="connsiteX3-107" fmla="*/ 2475004 w 2868704"/>
                <a:gd name="connsiteY3-108" fmla="*/ 558800 h 558800"/>
                <a:gd name="connsiteX4-109" fmla="*/ 2144804 w 2868704"/>
                <a:gd name="connsiteY4-110" fmla="*/ 558800 h 558800"/>
                <a:gd name="connsiteX5-111" fmla="*/ 2144804 w 2868704"/>
                <a:gd name="connsiteY5-112" fmla="*/ 349250 h 558800"/>
                <a:gd name="connsiteX6-113" fmla="*/ 2221004 w 2868704"/>
                <a:gd name="connsiteY6-114" fmla="*/ 292100 h 558800"/>
                <a:gd name="connsiteX7-115" fmla="*/ 1706654 w 2868704"/>
                <a:gd name="connsiteY7-116" fmla="*/ 63500 h 558800"/>
                <a:gd name="connsiteX8-117" fmla="*/ 1662204 w 2868704"/>
                <a:gd name="connsiteY8-118" fmla="*/ 95250 h 558800"/>
                <a:gd name="connsiteX9-119" fmla="*/ 1535204 w 2868704"/>
                <a:gd name="connsiteY9-120" fmla="*/ 38100 h 558800"/>
                <a:gd name="connsiteX10-121" fmla="*/ 1535204 w 2868704"/>
                <a:gd name="connsiteY10-122" fmla="*/ 406400 h 558800"/>
                <a:gd name="connsiteX11-123" fmla="*/ 1160554 w 2868704"/>
                <a:gd name="connsiteY11-124" fmla="*/ 406400 h 558800"/>
                <a:gd name="connsiteX12-125" fmla="*/ 1160554 w 2868704"/>
                <a:gd name="connsiteY12-126" fmla="*/ 177800 h 558800"/>
                <a:gd name="connsiteX13-127" fmla="*/ 1230404 w 2868704"/>
                <a:gd name="connsiteY13-128" fmla="*/ 133350 h 558800"/>
                <a:gd name="connsiteX14-129" fmla="*/ 855754 w 2868704"/>
                <a:gd name="connsiteY14-130" fmla="*/ 0 h 558800"/>
                <a:gd name="connsiteX15-131" fmla="*/ 0 w 2868704"/>
                <a:gd name="connsiteY15-132" fmla="*/ 340402 h 558800"/>
                <a:gd name="connsiteX0-133" fmla="*/ 5490071 w 5490071"/>
                <a:gd name="connsiteY0-134" fmla="*/ 82550 h 1035037"/>
                <a:gd name="connsiteX1-135" fmla="*/ 5039221 w 5490071"/>
                <a:gd name="connsiteY1-136" fmla="*/ 285750 h 1035037"/>
                <a:gd name="connsiteX2-137" fmla="*/ 5096371 w 5490071"/>
                <a:gd name="connsiteY2-138" fmla="*/ 349250 h 1035037"/>
                <a:gd name="connsiteX3-139" fmla="*/ 5096371 w 5490071"/>
                <a:gd name="connsiteY3-140" fmla="*/ 558800 h 1035037"/>
                <a:gd name="connsiteX4-141" fmla="*/ 4766171 w 5490071"/>
                <a:gd name="connsiteY4-142" fmla="*/ 558800 h 1035037"/>
                <a:gd name="connsiteX5-143" fmla="*/ 4766171 w 5490071"/>
                <a:gd name="connsiteY5-144" fmla="*/ 349250 h 1035037"/>
                <a:gd name="connsiteX6-145" fmla="*/ 4842371 w 5490071"/>
                <a:gd name="connsiteY6-146" fmla="*/ 292100 h 1035037"/>
                <a:gd name="connsiteX7-147" fmla="*/ 4328021 w 5490071"/>
                <a:gd name="connsiteY7-148" fmla="*/ 63500 h 1035037"/>
                <a:gd name="connsiteX8-149" fmla="*/ 4283571 w 5490071"/>
                <a:gd name="connsiteY8-150" fmla="*/ 95250 h 1035037"/>
                <a:gd name="connsiteX9-151" fmla="*/ 4156571 w 5490071"/>
                <a:gd name="connsiteY9-152" fmla="*/ 38100 h 1035037"/>
                <a:gd name="connsiteX10-153" fmla="*/ 4156571 w 5490071"/>
                <a:gd name="connsiteY10-154" fmla="*/ 406400 h 1035037"/>
                <a:gd name="connsiteX11-155" fmla="*/ 3781921 w 5490071"/>
                <a:gd name="connsiteY11-156" fmla="*/ 406400 h 1035037"/>
                <a:gd name="connsiteX12-157" fmla="*/ 3781921 w 5490071"/>
                <a:gd name="connsiteY12-158" fmla="*/ 177800 h 1035037"/>
                <a:gd name="connsiteX13-159" fmla="*/ 3851771 w 5490071"/>
                <a:gd name="connsiteY13-160" fmla="*/ 133350 h 1035037"/>
                <a:gd name="connsiteX14-161" fmla="*/ 3477121 w 5490071"/>
                <a:gd name="connsiteY14-162" fmla="*/ 0 h 1035037"/>
                <a:gd name="connsiteX15-163" fmla="*/ 0 w 5490071"/>
                <a:gd name="connsiteY15-164" fmla="*/ 1035037 h 1035037"/>
                <a:gd name="connsiteX0-165" fmla="*/ 5490071 w 5490071"/>
                <a:gd name="connsiteY0-166" fmla="*/ 82550 h 1035037"/>
                <a:gd name="connsiteX1-167" fmla="*/ 5039221 w 5490071"/>
                <a:gd name="connsiteY1-168" fmla="*/ 285750 h 1035037"/>
                <a:gd name="connsiteX2-169" fmla="*/ 5096371 w 5490071"/>
                <a:gd name="connsiteY2-170" fmla="*/ 349250 h 1035037"/>
                <a:gd name="connsiteX3-171" fmla="*/ 5096371 w 5490071"/>
                <a:gd name="connsiteY3-172" fmla="*/ 558800 h 1035037"/>
                <a:gd name="connsiteX4-173" fmla="*/ 4766171 w 5490071"/>
                <a:gd name="connsiteY4-174" fmla="*/ 558800 h 1035037"/>
                <a:gd name="connsiteX5-175" fmla="*/ 4766171 w 5490071"/>
                <a:gd name="connsiteY5-176" fmla="*/ 349250 h 1035037"/>
                <a:gd name="connsiteX6-177" fmla="*/ 4842371 w 5490071"/>
                <a:gd name="connsiteY6-178" fmla="*/ 292100 h 1035037"/>
                <a:gd name="connsiteX7-179" fmla="*/ 4328021 w 5490071"/>
                <a:gd name="connsiteY7-180" fmla="*/ 63500 h 1035037"/>
                <a:gd name="connsiteX8-181" fmla="*/ 4283571 w 5490071"/>
                <a:gd name="connsiteY8-182" fmla="*/ 95250 h 1035037"/>
                <a:gd name="connsiteX9-183" fmla="*/ 4156571 w 5490071"/>
                <a:gd name="connsiteY9-184" fmla="*/ 38100 h 1035037"/>
                <a:gd name="connsiteX10-185" fmla="*/ 4156571 w 5490071"/>
                <a:gd name="connsiteY10-186" fmla="*/ 406400 h 1035037"/>
                <a:gd name="connsiteX11-187" fmla="*/ 3781921 w 5490071"/>
                <a:gd name="connsiteY11-188" fmla="*/ 406400 h 1035037"/>
                <a:gd name="connsiteX12-189" fmla="*/ 3781921 w 5490071"/>
                <a:gd name="connsiteY12-190" fmla="*/ 177800 h 1035037"/>
                <a:gd name="connsiteX13-191" fmla="*/ 3851771 w 5490071"/>
                <a:gd name="connsiteY13-192" fmla="*/ 133350 h 1035037"/>
                <a:gd name="connsiteX14-193" fmla="*/ 3477121 w 5490071"/>
                <a:gd name="connsiteY14-194" fmla="*/ 0 h 1035037"/>
                <a:gd name="connsiteX15-195" fmla="*/ 2705982 w 5490071"/>
                <a:gd name="connsiteY15-196" fmla="*/ 225011 h 1035037"/>
                <a:gd name="connsiteX16-197" fmla="*/ 0 w 5490071"/>
                <a:gd name="connsiteY16-198" fmla="*/ 1035037 h 1035037"/>
                <a:gd name="connsiteX0-199" fmla="*/ 5490071 w 5490071"/>
                <a:gd name="connsiteY0-200" fmla="*/ 82550 h 1035037"/>
                <a:gd name="connsiteX1-201" fmla="*/ 5039221 w 5490071"/>
                <a:gd name="connsiteY1-202" fmla="*/ 285750 h 1035037"/>
                <a:gd name="connsiteX2-203" fmla="*/ 5096371 w 5490071"/>
                <a:gd name="connsiteY2-204" fmla="*/ 349250 h 1035037"/>
                <a:gd name="connsiteX3-205" fmla="*/ 5096371 w 5490071"/>
                <a:gd name="connsiteY3-206" fmla="*/ 558800 h 1035037"/>
                <a:gd name="connsiteX4-207" fmla="*/ 4766171 w 5490071"/>
                <a:gd name="connsiteY4-208" fmla="*/ 558800 h 1035037"/>
                <a:gd name="connsiteX5-209" fmla="*/ 4766171 w 5490071"/>
                <a:gd name="connsiteY5-210" fmla="*/ 349250 h 1035037"/>
                <a:gd name="connsiteX6-211" fmla="*/ 4842371 w 5490071"/>
                <a:gd name="connsiteY6-212" fmla="*/ 292100 h 1035037"/>
                <a:gd name="connsiteX7-213" fmla="*/ 4328021 w 5490071"/>
                <a:gd name="connsiteY7-214" fmla="*/ 63500 h 1035037"/>
                <a:gd name="connsiteX8-215" fmla="*/ 4283571 w 5490071"/>
                <a:gd name="connsiteY8-216" fmla="*/ 95250 h 1035037"/>
                <a:gd name="connsiteX9-217" fmla="*/ 4156571 w 5490071"/>
                <a:gd name="connsiteY9-218" fmla="*/ 38100 h 1035037"/>
                <a:gd name="connsiteX10-219" fmla="*/ 4156571 w 5490071"/>
                <a:gd name="connsiteY10-220" fmla="*/ 406400 h 1035037"/>
                <a:gd name="connsiteX11-221" fmla="*/ 3781921 w 5490071"/>
                <a:gd name="connsiteY11-222" fmla="*/ 406400 h 1035037"/>
                <a:gd name="connsiteX12-223" fmla="*/ 3781921 w 5490071"/>
                <a:gd name="connsiteY12-224" fmla="*/ 177800 h 1035037"/>
                <a:gd name="connsiteX13-225" fmla="*/ 3851771 w 5490071"/>
                <a:gd name="connsiteY13-226" fmla="*/ 133350 h 1035037"/>
                <a:gd name="connsiteX14-227" fmla="*/ 3477121 w 5490071"/>
                <a:gd name="connsiteY14-228" fmla="*/ 0 h 1035037"/>
                <a:gd name="connsiteX15-229" fmla="*/ 2705982 w 5490071"/>
                <a:gd name="connsiteY15-230" fmla="*/ 225011 h 1035037"/>
                <a:gd name="connsiteX16-231" fmla="*/ 2569083 w 5490071"/>
                <a:gd name="connsiteY16-232" fmla="*/ 270644 h 1035037"/>
                <a:gd name="connsiteX17" fmla="*/ 0 w 5490071"/>
                <a:gd name="connsiteY17" fmla="*/ 1035037 h 1035037"/>
                <a:gd name="connsiteX0-233" fmla="*/ 5490071 w 5490071"/>
                <a:gd name="connsiteY0-234" fmla="*/ 82550 h 1035037"/>
                <a:gd name="connsiteX1-235" fmla="*/ 5039221 w 5490071"/>
                <a:gd name="connsiteY1-236" fmla="*/ 285750 h 1035037"/>
                <a:gd name="connsiteX2-237" fmla="*/ 5096371 w 5490071"/>
                <a:gd name="connsiteY2-238" fmla="*/ 349250 h 1035037"/>
                <a:gd name="connsiteX3-239" fmla="*/ 5096371 w 5490071"/>
                <a:gd name="connsiteY3-240" fmla="*/ 558800 h 1035037"/>
                <a:gd name="connsiteX4-241" fmla="*/ 4766171 w 5490071"/>
                <a:gd name="connsiteY4-242" fmla="*/ 558800 h 1035037"/>
                <a:gd name="connsiteX5-243" fmla="*/ 4766171 w 5490071"/>
                <a:gd name="connsiteY5-244" fmla="*/ 349250 h 1035037"/>
                <a:gd name="connsiteX6-245" fmla="*/ 4842371 w 5490071"/>
                <a:gd name="connsiteY6-246" fmla="*/ 292100 h 1035037"/>
                <a:gd name="connsiteX7-247" fmla="*/ 4328021 w 5490071"/>
                <a:gd name="connsiteY7-248" fmla="*/ 63500 h 1035037"/>
                <a:gd name="connsiteX8-249" fmla="*/ 4283571 w 5490071"/>
                <a:gd name="connsiteY8-250" fmla="*/ 95250 h 1035037"/>
                <a:gd name="connsiteX9-251" fmla="*/ 4156571 w 5490071"/>
                <a:gd name="connsiteY9-252" fmla="*/ 38100 h 1035037"/>
                <a:gd name="connsiteX10-253" fmla="*/ 4156571 w 5490071"/>
                <a:gd name="connsiteY10-254" fmla="*/ 406400 h 1035037"/>
                <a:gd name="connsiteX11-255" fmla="*/ 3781921 w 5490071"/>
                <a:gd name="connsiteY11-256" fmla="*/ 406400 h 1035037"/>
                <a:gd name="connsiteX12-257" fmla="*/ 3781921 w 5490071"/>
                <a:gd name="connsiteY12-258" fmla="*/ 177800 h 1035037"/>
                <a:gd name="connsiteX13-259" fmla="*/ 3851771 w 5490071"/>
                <a:gd name="connsiteY13-260" fmla="*/ 133350 h 1035037"/>
                <a:gd name="connsiteX14-261" fmla="*/ 3477121 w 5490071"/>
                <a:gd name="connsiteY14-262" fmla="*/ 0 h 1035037"/>
                <a:gd name="connsiteX15-263" fmla="*/ 2705982 w 5490071"/>
                <a:gd name="connsiteY15-264" fmla="*/ 225011 h 1035037"/>
                <a:gd name="connsiteX16-265" fmla="*/ 2792178 w 5490071"/>
                <a:gd name="connsiteY16-266" fmla="*/ 301066 h 1035037"/>
                <a:gd name="connsiteX17-267" fmla="*/ 0 w 5490071"/>
                <a:gd name="connsiteY17-268" fmla="*/ 1035037 h 1035037"/>
                <a:gd name="connsiteX0-269" fmla="*/ 5490071 w 5490071"/>
                <a:gd name="connsiteY0-270" fmla="*/ 82550 h 1035037"/>
                <a:gd name="connsiteX1-271" fmla="*/ 5039221 w 5490071"/>
                <a:gd name="connsiteY1-272" fmla="*/ 285750 h 1035037"/>
                <a:gd name="connsiteX2-273" fmla="*/ 5096371 w 5490071"/>
                <a:gd name="connsiteY2-274" fmla="*/ 349250 h 1035037"/>
                <a:gd name="connsiteX3-275" fmla="*/ 5096371 w 5490071"/>
                <a:gd name="connsiteY3-276" fmla="*/ 558800 h 1035037"/>
                <a:gd name="connsiteX4-277" fmla="*/ 4766171 w 5490071"/>
                <a:gd name="connsiteY4-278" fmla="*/ 558800 h 1035037"/>
                <a:gd name="connsiteX5-279" fmla="*/ 4766171 w 5490071"/>
                <a:gd name="connsiteY5-280" fmla="*/ 349250 h 1035037"/>
                <a:gd name="connsiteX6-281" fmla="*/ 4842371 w 5490071"/>
                <a:gd name="connsiteY6-282" fmla="*/ 292100 h 1035037"/>
                <a:gd name="connsiteX7-283" fmla="*/ 4328021 w 5490071"/>
                <a:gd name="connsiteY7-284" fmla="*/ 63500 h 1035037"/>
                <a:gd name="connsiteX8-285" fmla="*/ 4283571 w 5490071"/>
                <a:gd name="connsiteY8-286" fmla="*/ 95250 h 1035037"/>
                <a:gd name="connsiteX9-287" fmla="*/ 4156571 w 5490071"/>
                <a:gd name="connsiteY9-288" fmla="*/ 38100 h 1035037"/>
                <a:gd name="connsiteX10-289" fmla="*/ 4156571 w 5490071"/>
                <a:gd name="connsiteY10-290" fmla="*/ 406400 h 1035037"/>
                <a:gd name="connsiteX11-291" fmla="*/ 3781921 w 5490071"/>
                <a:gd name="connsiteY11-292" fmla="*/ 406400 h 1035037"/>
                <a:gd name="connsiteX12-293" fmla="*/ 3781921 w 5490071"/>
                <a:gd name="connsiteY12-294" fmla="*/ 177800 h 1035037"/>
                <a:gd name="connsiteX13-295" fmla="*/ 3851771 w 5490071"/>
                <a:gd name="connsiteY13-296" fmla="*/ 133350 h 1035037"/>
                <a:gd name="connsiteX14-297" fmla="*/ 3477121 w 5490071"/>
                <a:gd name="connsiteY14-298" fmla="*/ 0 h 1035037"/>
                <a:gd name="connsiteX15-299" fmla="*/ 2705982 w 5490071"/>
                <a:gd name="connsiteY15-300" fmla="*/ 225011 h 1035037"/>
                <a:gd name="connsiteX16-301" fmla="*/ 2792178 w 5490071"/>
                <a:gd name="connsiteY16-302" fmla="*/ 301066 h 1035037"/>
                <a:gd name="connsiteX17-303" fmla="*/ 2645138 w 5490071"/>
                <a:gd name="connsiteY17-304" fmla="*/ 336558 h 1035037"/>
                <a:gd name="connsiteX18" fmla="*/ 0 w 5490071"/>
                <a:gd name="connsiteY18" fmla="*/ 1035037 h 1035037"/>
                <a:gd name="connsiteX0-305" fmla="*/ 5490071 w 5490071"/>
                <a:gd name="connsiteY0-306" fmla="*/ 82550 h 1035037"/>
                <a:gd name="connsiteX1-307" fmla="*/ 5039221 w 5490071"/>
                <a:gd name="connsiteY1-308" fmla="*/ 285750 h 1035037"/>
                <a:gd name="connsiteX2-309" fmla="*/ 5096371 w 5490071"/>
                <a:gd name="connsiteY2-310" fmla="*/ 349250 h 1035037"/>
                <a:gd name="connsiteX3-311" fmla="*/ 5096371 w 5490071"/>
                <a:gd name="connsiteY3-312" fmla="*/ 558800 h 1035037"/>
                <a:gd name="connsiteX4-313" fmla="*/ 4766171 w 5490071"/>
                <a:gd name="connsiteY4-314" fmla="*/ 558800 h 1035037"/>
                <a:gd name="connsiteX5-315" fmla="*/ 4766171 w 5490071"/>
                <a:gd name="connsiteY5-316" fmla="*/ 349250 h 1035037"/>
                <a:gd name="connsiteX6-317" fmla="*/ 4842371 w 5490071"/>
                <a:gd name="connsiteY6-318" fmla="*/ 292100 h 1035037"/>
                <a:gd name="connsiteX7-319" fmla="*/ 4328021 w 5490071"/>
                <a:gd name="connsiteY7-320" fmla="*/ 63500 h 1035037"/>
                <a:gd name="connsiteX8-321" fmla="*/ 4283571 w 5490071"/>
                <a:gd name="connsiteY8-322" fmla="*/ 95250 h 1035037"/>
                <a:gd name="connsiteX9-323" fmla="*/ 4156571 w 5490071"/>
                <a:gd name="connsiteY9-324" fmla="*/ 38100 h 1035037"/>
                <a:gd name="connsiteX10-325" fmla="*/ 4156571 w 5490071"/>
                <a:gd name="connsiteY10-326" fmla="*/ 406400 h 1035037"/>
                <a:gd name="connsiteX11-327" fmla="*/ 3781921 w 5490071"/>
                <a:gd name="connsiteY11-328" fmla="*/ 406400 h 1035037"/>
                <a:gd name="connsiteX12-329" fmla="*/ 3781921 w 5490071"/>
                <a:gd name="connsiteY12-330" fmla="*/ 177800 h 1035037"/>
                <a:gd name="connsiteX13-331" fmla="*/ 3851771 w 5490071"/>
                <a:gd name="connsiteY13-332" fmla="*/ 133350 h 1035037"/>
                <a:gd name="connsiteX14-333" fmla="*/ 3477121 w 5490071"/>
                <a:gd name="connsiteY14-334" fmla="*/ 0 h 1035037"/>
                <a:gd name="connsiteX15-335" fmla="*/ 2705982 w 5490071"/>
                <a:gd name="connsiteY15-336" fmla="*/ 225011 h 1035037"/>
                <a:gd name="connsiteX16-337" fmla="*/ 2792178 w 5490071"/>
                <a:gd name="connsiteY16-338" fmla="*/ 301066 h 1035037"/>
                <a:gd name="connsiteX17-339" fmla="*/ 2787107 w 5490071"/>
                <a:gd name="connsiteY17-340" fmla="*/ 478527 h 1035037"/>
                <a:gd name="connsiteX18-341" fmla="*/ 0 w 5490071"/>
                <a:gd name="connsiteY18-342" fmla="*/ 1035037 h 1035037"/>
                <a:gd name="connsiteX0-343" fmla="*/ 5490071 w 5490071"/>
                <a:gd name="connsiteY0-344" fmla="*/ 82550 h 1035037"/>
                <a:gd name="connsiteX1-345" fmla="*/ 5039221 w 5490071"/>
                <a:gd name="connsiteY1-346" fmla="*/ 285750 h 1035037"/>
                <a:gd name="connsiteX2-347" fmla="*/ 5096371 w 5490071"/>
                <a:gd name="connsiteY2-348" fmla="*/ 349250 h 1035037"/>
                <a:gd name="connsiteX3-349" fmla="*/ 5096371 w 5490071"/>
                <a:gd name="connsiteY3-350" fmla="*/ 558800 h 1035037"/>
                <a:gd name="connsiteX4-351" fmla="*/ 4766171 w 5490071"/>
                <a:gd name="connsiteY4-352" fmla="*/ 558800 h 1035037"/>
                <a:gd name="connsiteX5-353" fmla="*/ 4766171 w 5490071"/>
                <a:gd name="connsiteY5-354" fmla="*/ 349250 h 1035037"/>
                <a:gd name="connsiteX6-355" fmla="*/ 4842371 w 5490071"/>
                <a:gd name="connsiteY6-356" fmla="*/ 292100 h 1035037"/>
                <a:gd name="connsiteX7-357" fmla="*/ 4328021 w 5490071"/>
                <a:gd name="connsiteY7-358" fmla="*/ 63500 h 1035037"/>
                <a:gd name="connsiteX8-359" fmla="*/ 4283571 w 5490071"/>
                <a:gd name="connsiteY8-360" fmla="*/ 95250 h 1035037"/>
                <a:gd name="connsiteX9-361" fmla="*/ 4156571 w 5490071"/>
                <a:gd name="connsiteY9-362" fmla="*/ 38100 h 1035037"/>
                <a:gd name="connsiteX10-363" fmla="*/ 4156571 w 5490071"/>
                <a:gd name="connsiteY10-364" fmla="*/ 406400 h 1035037"/>
                <a:gd name="connsiteX11-365" fmla="*/ 3781921 w 5490071"/>
                <a:gd name="connsiteY11-366" fmla="*/ 406400 h 1035037"/>
                <a:gd name="connsiteX12-367" fmla="*/ 3781921 w 5490071"/>
                <a:gd name="connsiteY12-368" fmla="*/ 177800 h 1035037"/>
                <a:gd name="connsiteX13-369" fmla="*/ 3851771 w 5490071"/>
                <a:gd name="connsiteY13-370" fmla="*/ 133350 h 1035037"/>
                <a:gd name="connsiteX14-371" fmla="*/ 3477121 w 5490071"/>
                <a:gd name="connsiteY14-372" fmla="*/ 0 h 1035037"/>
                <a:gd name="connsiteX15-373" fmla="*/ 2705982 w 5490071"/>
                <a:gd name="connsiteY15-374" fmla="*/ 225011 h 1035037"/>
                <a:gd name="connsiteX16-375" fmla="*/ 2792178 w 5490071"/>
                <a:gd name="connsiteY16-376" fmla="*/ 301066 h 1035037"/>
                <a:gd name="connsiteX17-377" fmla="*/ 2794714 w 5490071"/>
                <a:gd name="connsiteY17-378" fmla="*/ 478527 h 1035037"/>
                <a:gd name="connsiteX18-379" fmla="*/ 0 w 5490071"/>
                <a:gd name="connsiteY18-380" fmla="*/ 1035037 h 1035037"/>
                <a:gd name="connsiteX0-381" fmla="*/ 5490071 w 5490071"/>
                <a:gd name="connsiteY0-382" fmla="*/ 82550 h 1035037"/>
                <a:gd name="connsiteX1-383" fmla="*/ 5039221 w 5490071"/>
                <a:gd name="connsiteY1-384" fmla="*/ 285750 h 1035037"/>
                <a:gd name="connsiteX2-385" fmla="*/ 5096371 w 5490071"/>
                <a:gd name="connsiteY2-386" fmla="*/ 349250 h 1035037"/>
                <a:gd name="connsiteX3-387" fmla="*/ 5096371 w 5490071"/>
                <a:gd name="connsiteY3-388" fmla="*/ 558800 h 1035037"/>
                <a:gd name="connsiteX4-389" fmla="*/ 4766171 w 5490071"/>
                <a:gd name="connsiteY4-390" fmla="*/ 558800 h 1035037"/>
                <a:gd name="connsiteX5-391" fmla="*/ 4766171 w 5490071"/>
                <a:gd name="connsiteY5-392" fmla="*/ 349250 h 1035037"/>
                <a:gd name="connsiteX6-393" fmla="*/ 4842371 w 5490071"/>
                <a:gd name="connsiteY6-394" fmla="*/ 292100 h 1035037"/>
                <a:gd name="connsiteX7-395" fmla="*/ 4328021 w 5490071"/>
                <a:gd name="connsiteY7-396" fmla="*/ 63500 h 1035037"/>
                <a:gd name="connsiteX8-397" fmla="*/ 4283571 w 5490071"/>
                <a:gd name="connsiteY8-398" fmla="*/ 95250 h 1035037"/>
                <a:gd name="connsiteX9-399" fmla="*/ 4156571 w 5490071"/>
                <a:gd name="connsiteY9-400" fmla="*/ 38100 h 1035037"/>
                <a:gd name="connsiteX10-401" fmla="*/ 4156571 w 5490071"/>
                <a:gd name="connsiteY10-402" fmla="*/ 406400 h 1035037"/>
                <a:gd name="connsiteX11-403" fmla="*/ 3781921 w 5490071"/>
                <a:gd name="connsiteY11-404" fmla="*/ 406400 h 1035037"/>
                <a:gd name="connsiteX12-405" fmla="*/ 3781921 w 5490071"/>
                <a:gd name="connsiteY12-406" fmla="*/ 177800 h 1035037"/>
                <a:gd name="connsiteX13-407" fmla="*/ 3851771 w 5490071"/>
                <a:gd name="connsiteY13-408" fmla="*/ 133350 h 1035037"/>
                <a:gd name="connsiteX14-409" fmla="*/ 3477121 w 5490071"/>
                <a:gd name="connsiteY14-410" fmla="*/ 0 h 1035037"/>
                <a:gd name="connsiteX15-411" fmla="*/ 2705982 w 5490071"/>
                <a:gd name="connsiteY15-412" fmla="*/ 225011 h 1035037"/>
                <a:gd name="connsiteX16-413" fmla="*/ 2792178 w 5490071"/>
                <a:gd name="connsiteY16-414" fmla="*/ 301066 h 1035037"/>
                <a:gd name="connsiteX17-415" fmla="*/ 2794714 w 5490071"/>
                <a:gd name="connsiteY17-416" fmla="*/ 478527 h 1035037"/>
                <a:gd name="connsiteX18-417" fmla="*/ 1312371 w 5490071"/>
                <a:gd name="connsiteY18-418" fmla="*/ 762222 h 1035037"/>
                <a:gd name="connsiteX19" fmla="*/ 0 w 5490071"/>
                <a:gd name="connsiteY19" fmla="*/ 1035037 h 1035037"/>
                <a:gd name="connsiteX0-419" fmla="*/ 4177700 w 4177700"/>
                <a:gd name="connsiteY0-420" fmla="*/ 82550 h 762222"/>
                <a:gd name="connsiteX1-421" fmla="*/ 3726850 w 4177700"/>
                <a:gd name="connsiteY1-422" fmla="*/ 285750 h 762222"/>
                <a:gd name="connsiteX2-423" fmla="*/ 3784000 w 4177700"/>
                <a:gd name="connsiteY2-424" fmla="*/ 349250 h 762222"/>
                <a:gd name="connsiteX3-425" fmla="*/ 3784000 w 4177700"/>
                <a:gd name="connsiteY3-426" fmla="*/ 558800 h 762222"/>
                <a:gd name="connsiteX4-427" fmla="*/ 3453800 w 4177700"/>
                <a:gd name="connsiteY4-428" fmla="*/ 558800 h 762222"/>
                <a:gd name="connsiteX5-429" fmla="*/ 3453800 w 4177700"/>
                <a:gd name="connsiteY5-430" fmla="*/ 349250 h 762222"/>
                <a:gd name="connsiteX6-431" fmla="*/ 3530000 w 4177700"/>
                <a:gd name="connsiteY6-432" fmla="*/ 292100 h 762222"/>
                <a:gd name="connsiteX7-433" fmla="*/ 3015650 w 4177700"/>
                <a:gd name="connsiteY7-434" fmla="*/ 63500 h 762222"/>
                <a:gd name="connsiteX8-435" fmla="*/ 2971200 w 4177700"/>
                <a:gd name="connsiteY8-436" fmla="*/ 95250 h 762222"/>
                <a:gd name="connsiteX9-437" fmla="*/ 2844200 w 4177700"/>
                <a:gd name="connsiteY9-438" fmla="*/ 38100 h 762222"/>
                <a:gd name="connsiteX10-439" fmla="*/ 2844200 w 4177700"/>
                <a:gd name="connsiteY10-440" fmla="*/ 406400 h 762222"/>
                <a:gd name="connsiteX11-441" fmla="*/ 2469550 w 4177700"/>
                <a:gd name="connsiteY11-442" fmla="*/ 406400 h 762222"/>
                <a:gd name="connsiteX12-443" fmla="*/ 2469550 w 4177700"/>
                <a:gd name="connsiteY12-444" fmla="*/ 177800 h 762222"/>
                <a:gd name="connsiteX13-445" fmla="*/ 2539400 w 4177700"/>
                <a:gd name="connsiteY13-446" fmla="*/ 133350 h 762222"/>
                <a:gd name="connsiteX14-447" fmla="*/ 2164750 w 4177700"/>
                <a:gd name="connsiteY14-448" fmla="*/ 0 h 762222"/>
                <a:gd name="connsiteX15-449" fmla="*/ 1393611 w 4177700"/>
                <a:gd name="connsiteY15-450" fmla="*/ 225011 h 762222"/>
                <a:gd name="connsiteX16-451" fmla="*/ 1479807 w 4177700"/>
                <a:gd name="connsiteY16-452" fmla="*/ 301066 h 762222"/>
                <a:gd name="connsiteX17-453" fmla="*/ 1482343 w 4177700"/>
                <a:gd name="connsiteY17-454" fmla="*/ 478527 h 762222"/>
                <a:gd name="connsiteX18-455" fmla="*/ 0 w 4177700"/>
                <a:gd name="connsiteY18-456" fmla="*/ 762222 h 762222"/>
              </a:gdLst>
              <a:ahLst/>
              <a:cxnLst>
                <a:cxn ang="0">
                  <a:pos x="connsiteX0-419" y="connsiteY0-420"/>
                </a:cxn>
                <a:cxn ang="0">
                  <a:pos x="connsiteX1-421" y="connsiteY1-422"/>
                </a:cxn>
                <a:cxn ang="0">
                  <a:pos x="connsiteX2-423" y="connsiteY2-424"/>
                </a:cxn>
                <a:cxn ang="0">
                  <a:pos x="connsiteX3-425" y="connsiteY3-426"/>
                </a:cxn>
                <a:cxn ang="0">
                  <a:pos x="connsiteX4-427" y="connsiteY4-428"/>
                </a:cxn>
                <a:cxn ang="0">
                  <a:pos x="connsiteX5-429" y="connsiteY5-430"/>
                </a:cxn>
                <a:cxn ang="0">
                  <a:pos x="connsiteX6-431" y="connsiteY6-432"/>
                </a:cxn>
                <a:cxn ang="0">
                  <a:pos x="connsiteX7-433" y="connsiteY7-434"/>
                </a:cxn>
                <a:cxn ang="0">
                  <a:pos x="connsiteX8-435" y="connsiteY8-436"/>
                </a:cxn>
                <a:cxn ang="0">
                  <a:pos x="connsiteX9-437" y="connsiteY9-438"/>
                </a:cxn>
                <a:cxn ang="0">
                  <a:pos x="connsiteX10-439" y="connsiteY10-440"/>
                </a:cxn>
                <a:cxn ang="0">
                  <a:pos x="connsiteX11-441" y="connsiteY11-442"/>
                </a:cxn>
                <a:cxn ang="0">
                  <a:pos x="connsiteX12-443" y="connsiteY12-444"/>
                </a:cxn>
                <a:cxn ang="0">
                  <a:pos x="connsiteX13-445" y="connsiteY13-446"/>
                </a:cxn>
                <a:cxn ang="0">
                  <a:pos x="connsiteX14-447" y="connsiteY14-448"/>
                </a:cxn>
                <a:cxn ang="0">
                  <a:pos x="connsiteX15-449" y="connsiteY15-450"/>
                </a:cxn>
                <a:cxn ang="0">
                  <a:pos x="connsiteX16-451" y="connsiteY16-452"/>
                </a:cxn>
                <a:cxn ang="0">
                  <a:pos x="connsiteX17-453" y="connsiteY17-454"/>
                </a:cxn>
                <a:cxn ang="0">
                  <a:pos x="connsiteX18-455" y="connsiteY18-456"/>
                </a:cxn>
              </a:cxnLst>
              <a:rect l="l" t="t" r="r" b="b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248357" y="2476500"/>
              <a:ext cx="646746" cy="273633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88515" y="1703070"/>
            <a:ext cx="496697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6600" dirty="0">
                <a:solidFill>
                  <a:srgbClr val="0C2430"/>
                </a:solidFill>
                <a:latin typeface="迷你简习字"/>
                <a:ea typeface="迷你简习字"/>
              </a:rPr>
              <a:t>Q&amp;A</a:t>
            </a:r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环节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"/>
          <p:cNvGrpSpPr/>
          <p:nvPr/>
        </p:nvGrpSpPr>
        <p:grpSpPr>
          <a:xfrm>
            <a:off x="76200" y="3822700"/>
            <a:ext cx="8977313" cy="1114425"/>
            <a:chOff x="-170848" y="2476500"/>
            <a:chExt cx="8109427" cy="1005707"/>
          </a:xfrm>
        </p:grpSpPr>
        <p:sp>
          <p:nvSpPr>
            <p:cNvPr id="5" name="任意多边形 4"/>
            <p:cNvSpPr/>
            <p:nvPr/>
          </p:nvSpPr>
          <p:spPr>
            <a:xfrm>
              <a:off x="5768895" y="2592544"/>
              <a:ext cx="2169684" cy="889663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88301" y="2857580"/>
              <a:ext cx="546364" cy="323775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35920" y="2533805"/>
              <a:ext cx="1530107" cy="856713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62020" y="2539536"/>
              <a:ext cx="1041104" cy="800841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70848" y="2654146"/>
              <a:ext cx="4177323" cy="762160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  <a:gd name="connsiteX0-33" fmla="*/ 5685689 w 5685689"/>
                <a:gd name="connsiteY0-34" fmla="*/ 82550 h 961094"/>
                <a:gd name="connsiteX1-35" fmla="*/ 5234839 w 5685689"/>
                <a:gd name="connsiteY1-36" fmla="*/ 285750 h 961094"/>
                <a:gd name="connsiteX2-37" fmla="*/ 5291989 w 5685689"/>
                <a:gd name="connsiteY2-38" fmla="*/ 349250 h 961094"/>
                <a:gd name="connsiteX3-39" fmla="*/ 5291989 w 5685689"/>
                <a:gd name="connsiteY3-40" fmla="*/ 558800 h 961094"/>
                <a:gd name="connsiteX4-41" fmla="*/ 4961789 w 5685689"/>
                <a:gd name="connsiteY4-42" fmla="*/ 558800 h 961094"/>
                <a:gd name="connsiteX5-43" fmla="*/ 4961789 w 5685689"/>
                <a:gd name="connsiteY5-44" fmla="*/ 349250 h 961094"/>
                <a:gd name="connsiteX6-45" fmla="*/ 5037989 w 5685689"/>
                <a:gd name="connsiteY6-46" fmla="*/ 292100 h 961094"/>
                <a:gd name="connsiteX7-47" fmla="*/ 4523639 w 5685689"/>
                <a:gd name="connsiteY7-48" fmla="*/ 63500 h 961094"/>
                <a:gd name="connsiteX8-49" fmla="*/ 4479189 w 5685689"/>
                <a:gd name="connsiteY8-50" fmla="*/ 95250 h 961094"/>
                <a:gd name="connsiteX9-51" fmla="*/ 4352189 w 5685689"/>
                <a:gd name="connsiteY9-52" fmla="*/ 38100 h 961094"/>
                <a:gd name="connsiteX10-53" fmla="*/ 4352189 w 5685689"/>
                <a:gd name="connsiteY10-54" fmla="*/ 406400 h 961094"/>
                <a:gd name="connsiteX11-55" fmla="*/ 3977539 w 5685689"/>
                <a:gd name="connsiteY11-56" fmla="*/ 406400 h 961094"/>
                <a:gd name="connsiteX12-57" fmla="*/ 3977539 w 5685689"/>
                <a:gd name="connsiteY12-58" fmla="*/ 177800 h 961094"/>
                <a:gd name="connsiteX13-59" fmla="*/ 4047389 w 5685689"/>
                <a:gd name="connsiteY13-60" fmla="*/ 133350 h 961094"/>
                <a:gd name="connsiteX14-61" fmla="*/ 3672739 w 5685689"/>
                <a:gd name="connsiteY14-62" fmla="*/ 0 h 961094"/>
                <a:gd name="connsiteX15-63" fmla="*/ 3430496 w 5685689"/>
                <a:gd name="connsiteY15-64" fmla="*/ 112238 h 961094"/>
                <a:gd name="connsiteX16-65" fmla="*/ 0 w 5685689"/>
                <a:gd name="connsiteY16-66" fmla="*/ 961094 h 961094"/>
                <a:gd name="connsiteX0-67" fmla="*/ 5685689 w 5685689"/>
                <a:gd name="connsiteY0-68" fmla="*/ 82550 h 961094"/>
                <a:gd name="connsiteX1-69" fmla="*/ 5234839 w 5685689"/>
                <a:gd name="connsiteY1-70" fmla="*/ 285750 h 961094"/>
                <a:gd name="connsiteX2-71" fmla="*/ 5291989 w 5685689"/>
                <a:gd name="connsiteY2-72" fmla="*/ 349250 h 961094"/>
                <a:gd name="connsiteX3-73" fmla="*/ 5291989 w 5685689"/>
                <a:gd name="connsiteY3-74" fmla="*/ 558800 h 961094"/>
                <a:gd name="connsiteX4-75" fmla="*/ 4961789 w 5685689"/>
                <a:gd name="connsiteY4-76" fmla="*/ 558800 h 961094"/>
                <a:gd name="connsiteX5-77" fmla="*/ 4961789 w 5685689"/>
                <a:gd name="connsiteY5-78" fmla="*/ 349250 h 961094"/>
                <a:gd name="connsiteX6-79" fmla="*/ 5037989 w 5685689"/>
                <a:gd name="connsiteY6-80" fmla="*/ 292100 h 961094"/>
                <a:gd name="connsiteX7-81" fmla="*/ 4523639 w 5685689"/>
                <a:gd name="connsiteY7-82" fmla="*/ 63500 h 961094"/>
                <a:gd name="connsiteX8-83" fmla="*/ 4479189 w 5685689"/>
                <a:gd name="connsiteY8-84" fmla="*/ 95250 h 961094"/>
                <a:gd name="connsiteX9-85" fmla="*/ 4352189 w 5685689"/>
                <a:gd name="connsiteY9-86" fmla="*/ 38100 h 961094"/>
                <a:gd name="connsiteX10-87" fmla="*/ 4352189 w 5685689"/>
                <a:gd name="connsiteY10-88" fmla="*/ 406400 h 961094"/>
                <a:gd name="connsiteX11-89" fmla="*/ 3977539 w 5685689"/>
                <a:gd name="connsiteY11-90" fmla="*/ 406400 h 961094"/>
                <a:gd name="connsiteX12-91" fmla="*/ 3977539 w 5685689"/>
                <a:gd name="connsiteY12-92" fmla="*/ 177800 h 961094"/>
                <a:gd name="connsiteX13-93" fmla="*/ 4047389 w 5685689"/>
                <a:gd name="connsiteY13-94" fmla="*/ 133350 h 961094"/>
                <a:gd name="connsiteX14-95" fmla="*/ 3672739 w 5685689"/>
                <a:gd name="connsiteY14-96" fmla="*/ 0 h 961094"/>
                <a:gd name="connsiteX15-97" fmla="*/ 2816985 w 5685689"/>
                <a:gd name="connsiteY15-98" fmla="*/ 340402 h 961094"/>
                <a:gd name="connsiteX16-99" fmla="*/ 0 w 5685689"/>
                <a:gd name="connsiteY16-100" fmla="*/ 961094 h 961094"/>
                <a:gd name="connsiteX0-101" fmla="*/ 2868704 w 2868704"/>
                <a:gd name="connsiteY0-102" fmla="*/ 82550 h 558800"/>
                <a:gd name="connsiteX1-103" fmla="*/ 2417854 w 2868704"/>
                <a:gd name="connsiteY1-104" fmla="*/ 285750 h 558800"/>
                <a:gd name="connsiteX2-105" fmla="*/ 2475004 w 2868704"/>
                <a:gd name="connsiteY2-106" fmla="*/ 349250 h 558800"/>
                <a:gd name="connsiteX3-107" fmla="*/ 2475004 w 2868704"/>
                <a:gd name="connsiteY3-108" fmla="*/ 558800 h 558800"/>
                <a:gd name="connsiteX4-109" fmla="*/ 2144804 w 2868704"/>
                <a:gd name="connsiteY4-110" fmla="*/ 558800 h 558800"/>
                <a:gd name="connsiteX5-111" fmla="*/ 2144804 w 2868704"/>
                <a:gd name="connsiteY5-112" fmla="*/ 349250 h 558800"/>
                <a:gd name="connsiteX6-113" fmla="*/ 2221004 w 2868704"/>
                <a:gd name="connsiteY6-114" fmla="*/ 292100 h 558800"/>
                <a:gd name="connsiteX7-115" fmla="*/ 1706654 w 2868704"/>
                <a:gd name="connsiteY7-116" fmla="*/ 63500 h 558800"/>
                <a:gd name="connsiteX8-117" fmla="*/ 1662204 w 2868704"/>
                <a:gd name="connsiteY8-118" fmla="*/ 95250 h 558800"/>
                <a:gd name="connsiteX9-119" fmla="*/ 1535204 w 2868704"/>
                <a:gd name="connsiteY9-120" fmla="*/ 38100 h 558800"/>
                <a:gd name="connsiteX10-121" fmla="*/ 1535204 w 2868704"/>
                <a:gd name="connsiteY10-122" fmla="*/ 406400 h 558800"/>
                <a:gd name="connsiteX11-123" fmla="*/ 1160554 w 2868704"/>
                <a:gd name="connsiteY11-124" fmla="*/ 406400 h 558800"/>
                <a:gd name="connsiteX12-125" fmla="*/ 1160554 w 2868704"/>
                <a:gd name="connsiteY12-126" fmla="*/ 177800 h 558800"/>
                <a:gd name="connsiteX13-127" fmla="*/ 1230404 w 2868704"/>
                <a:gd name="connsiteY13-128" fmla="*/ 133350 h 558800"/>
                <a:gd name="connsiteX14-129" fmla="*/ 855754 w 2868704"/>
                <a:gd name="connsiteY14-130" fmla="*/ 0 h 558800"/>
                <a:gd name="connsiteX15-131" fmla="*/ 0 w 2868704"/>
                <a:gd name="connsiteY15-132" fmla="*/ 340402 h 558800"/>
                <a:gd name="connsiteX0-133" fmla="*/ 5490071 w 5490071"/>
                <a:gd name="connsiteY0-134" fmla="*/ 82550 h 1035037"/>
                <a:gd name="connsiteX1-135" fmla="*/ 5039221 w 5490071"/>
                <a:gd name="connsiteY1-136" fmla="*/ 285750 h 1035037"/>
                <a:gd name="connsiteX2-137" fmla="*/ 5096371 w 5490071"/>
                <a:gd name="connsiteY2-138" fmla="*/ 349250 h 1035037"/>
                <a:gd name="connsiteX3-139" fmla="*/ 5096371 w 5490071"/>
                <a:gd name="connsiteY3-140" fmla="*/ 558800 h 1035037"/>
                <a:gd name="connsiteX4-141" fmla="*/ 4766171 w 5490071"/>
                <a:gd name="connsiteY4-142" fmla="*/ 558800 h 1035037"/>
                <a:gd name="connsiteX5-143" fmla="*/ 4766171 w 5490071"/>
                <a:gd name="connsiteY5-144" fmla="*/ 349250 h 1035037"/>
                <a:gd name="connsiteX6-145" fmla="*/ 4842371 w 5490071"/>
                <a:gd name="connsiteY6-146" fmla="*/ 292100 h 1035037"/>
                <a:gd name="connsiteX7-147" fmla="*/ 4328021 w 5490071"/>
                <a:gd name="connsiteY7-148" fmla="*/ 63500 h 1035037"/>
                <a:gd name="connsiteX8-149" fmla="*/ 4283571 w 5490071"/>
                <a:gd name="connsiteY8-150" fmla="*/ 95250 h 1035037"/>
                <a:gd name="connsiteX9-151" fmla="*/ 4156571 w 5490071"/>
                <a:gd name="connsiteY9-152" fmla="*/ 38100 h 1035037"/>
                <a:gd name="connsiteX10-153" fmla="*/ 4156571 w 5490071"/>
                <a:gd name="connsiteY10-154" fmla="*/ 406400 h 1035037"/>
                <a:gd name="connsiteX11-155" fmla="*/ 3781921 w 5490071"/>
                <a:gd name="connsiteY11-156" fmla="*/ 406400 h 1035037"/>
                <a:gd name="connsiteX12-157" fmla="*/ 3781921 w 5490071"/>
                <a:gd name="connsiteY12-158" fmla="*/ 177800 h 1035037"/>
                <a:gd name="connsiteX13-159" fmla="*/ 3851771 w 5490071"/>
                <a:gd name="connsiteY13-160" fmla="*/ 133350 h 1035037"/>
                <a:gd name="connsiteX14-161" fmla="*/ 3477121 w 5490071"/>
                <a:gd name="connsiteY14-162" fmla="*/ 0 h 1035037"/>
                <a:gd name="connsiteX15-163" fmla="*/ 0 w 5490071"/>
                <a:gd name="connsiteY15-164" fmla="*/ 1035037 h 1035037"/>
                <a:gd name="connsiteX0-165" fmla="*/ 5490071 w 5490071"/>
                <a:gd name="connsiteY0-166" fmla="*/ 82550 h 1035037"/>
                <a:gd name="connsiteX1-167" fmla="*/ 5039221 w 5490071"/>
                <a:gd name="connsiteY1-168" fmla="*/ 285750 h 1035037"/>
                <a:gd name="connsiteX2-169" fmla="*/ 5096371 w 5490071"/>
                <a:gd name="connsiteY2-170" fmla="*/ 349250 h 1035037"/>
                <a:gd name="connsiteX3-171" fmla="*/ 5096371 w 5490071"/>
                <a:gd name="connsiteY3-172" fmla="*/ 558800 h 1035037"/>
                <a:gd name="connsiteX4-173" fmla="*/ 4766171 w 5490071"/>
                <a:gd name="connsiteY4-174" fmla="*/ 558800 h 1035037"/>
                <a:gd name="connsiteX5-175" fmla="*/ 4766171 w 5490071"/>
                <a:gd name="connsiteY5-176" fmla="*/ 349250 h 1035037"/>
                <a:gd name="connsiteX6-177" fmla="*/ 4842371 w 5490071"/>
                <a:gd name="connsiteY6-178" fmla="*/ 292100 h 1035037"/>
                <a:gd name="connsiteX7-179" fmla="*/ 4328021 w 5490071"/>
                <a:gd name="connsiteY7-180" fmla="*/ 63500 h 1035037"/>
                <a:gd name="connsiteX8-181" fmla="*/ 4283571 w 5490071"/>
                <a:gd name="connsiteY8-182" fmla="*/ 95250 h 1035037"/>
                <a:gd name="connsiteX9-183" fmla="*/ 4156571 w 5490071"/>
                <a:gd name="connsiteY9-184" fmla="*/ 38100 h 1035037"/>
                <a:gd name="connsiteX10-185" fmla="*/ 4156571 w 5490071"/>
                <a:gd name="connsiteY10-186" fmla="*/ 406400 h 1035037"/>
                <a:gd name="connsiteX11-187" fmla="*/ 3781921 w 5490071"/>
                <a:gd name="connsiteY11-188" fmla="*/ 406400 h 1035037"/>
                <a:gd name="connsiteX12-189" fmla="*/ 3781921 w 5490071"/>
                <a:gd name="connsiteY12-190" fmla="*/ 177800 h 1035037"/>
                <a:gd name="connsiteX13-191" fmla="*/ 3851771 w 5490071"/>
                <a:gd name="connsiteY13-192" fmla="*/ 133350 h 1035037"/>
                <a:gd name="connsiteX14-193" fmla="*/ 3477121 w 5490071"/>
                <a:gd name="connsiteY14-194" fmla="*/ 0 h 1035037"/>
                <a:gd name="connsiteX15-195" fmla="*/ 2705982 w 5490071"/>
                <a:gd name="connsiteY15-196" fmla="*/ 225011 h 1035037"/>
                <a:gd name="connsiteX16-197" fmla="*/ 0 w 5490071"/>
                <a:gd name="connsiteY16-198" fmla="*/ 1035037 h 1035037"/>
                <a:gd name="connsiteX0-199" fmla="*/ 5490071 w 5490071"/>
                <a:gd name="connsiteY0-200" fmla="*/ 82550 h 1035037"/>
                <a:gd name="connsiteX1-201" fmla="*/ 5039221 w 5490071"/>
                <a:gd name="connsiteY1-202" fmla="*/ 285750 h 1035037"/>
                <a:gd name="connsiteX2-203" fmla="*/ 5096371 w 5490071"/>
                <a:gd name="connsiteY2-204" fmla="*/ 349250 h 1035037"/>
                <a:gd name="connsiteX3-205" fmla="*/ 5096371 w 5490071"/>
                <a:gd name="connsiteY3-206" fmla="*/ 558800 h 1035037"/>
                <a:gd name="connsiteX4-207" fmla="*/ 4766171 w 5490071"/>
                <a:gd name="connsiteY4-208" fmla="*/ 558800 h 1035037"/>
                <a:gd name="connsiteX5-209" fmla="*/ 4766171 w 5490071"/>
                <a:gd name="connsiteY5-210" fmla="*/ 349250 h 1035037"/>
                <a:gd name="connsiteX6-211" fmla="*/ 4842371 w 5490071"/>
                <a:gd name="connsiteY6-212" fmla="*/ 292100 h 1035037"/>
                <a:gd name="connsiteX7-213" fmla="*/ 4328021 w 5490071"/>
                <a:gd name="connsiteY7-214" fmla="*/ 63500 h 1035037"/>
                <a:gd name="connsiteX8-215" fmla="*/ 4283571 w 5490071"/>
                <a:gd name="connsiteY8-216" fmla="*/ 95250 h 1035037"/>
                <a:gd name="connsiteX9-217" fmla="*/ 4156571 w 5490071"/>
                <a:gd name="connsiteY9-218" fmla="*/ 38100 h 1035037"/>
                <a:gd name="connsiteX10-219" fmla="*/ 4156571 w 5490071"/>
                <a:gd name="connsiteY10-220" fmla="*/ 406400 h 1035037"/>
                <a:gd name="connsiteX11-221" fmla="*/ 3781921 w 5490071"/>
                <a:gd name="connsiteY11-222" fmla="*/ 406400 h 1035037"/>
                <a:gd name="connsiteX12-223" fmla="*/ 3781921 w 5490071"/>
                <a:gd name="connsiteY12-224" fmla="*/ 177800 h 1035037"/>
                <a:gd name="connsiteX13-225" fmla="*/ 3851771 w 5490071"/>
                <a:gd name="connsiteY13-226" fmla="*/ 133350 h 1035037"/>
                <a:gd name="connsiteX14-227" fmla="*/ 3477121 w 5490071"/>
                <a:gd name="connsiteY14-228" fmla="*/ 0 h 1035037"/>
                <a:gd name="connsiteX15-229" fmla="*/ 2705982 w 5490071"/>
                <a:gd name="connsiteY15-230" fmla="*/ 225011 h 1035037"/>
                <a:gd name="connsiteX16-231" fmla="*/ 2569083 w 5490071"/>
                <a:gd name="connsiteY16-232" fmla="*/ 270644 h 1035037"/>
                <a:gd name="connsiteX17" fmla="*/ 0 w 5490071"/>
                <a:gd name="connsiteY17" fmla="*/ 1035037 h 1035037"/>
                <a:gd name="connsiteX0-233" fmla="*/ 5490071 w 5490071"/>
                <a:gd name="connsiteY0-234" fmla="*/ 82550 h 1035037"/>
                <a:gd name="connsiteX1-235" fmla="*/ 5039221 w 5490071"/>
                <a:gd name="connsiteY1-236" fmla="*/ 285750 h 1035037"/>
                <a:gd name="connsiteX2-237" fmla="*/ 5096371 w 5490071"/>
                <a:gd name="connsiteY2-238" fmla="*/ 349250 h 1035037"/>
                <a:gd name="connsiteX3-239" fmla="*/ 5096371 w 5490071"/>
                <a:gd name="connsiteY3-240" fmla="*/ 558800 h 1035037"/>
                <a:gd name="connsiteX4-241" fmla="*/ 4766171 w 5490071"/>
                <a:gd name="connsiteY4-242" fmla="*/ 558800 h 1035037"/>
                <a:gd name="connsiteX5-243" fmla="*/ 4766171 w 5490071"/>
                <a:gd name="connsiteY5-244" fmla="*/ 349250 h 1035037"/>
                <a:gd name="connsiteX6-245" fmla="*/ 4842371 w 5490071"/>
                <a:gd name="connsiteY6-246" fmla="*/ 292100 h 1035037"/>
                <a:gd name="connsiteX7-247" fmla="*/ 4328021 w 5490071"/>
                <a:gd name="connsiteY7-248" fmla="*/ 63500 h 1035037"/>
                <a:gd name="connsiteX8-249" fmla="*/ 4283571 w 5490071"/>
                <a:gd name="connsiteY8-250" fmla="*/ 95250 h 1035037"/>
                <a:gd name="connsiteX9-251" fmla="*/ 4156571 w 5490071"/>
                <a:gd name="connsiteY9-252" fmla="*/ 38100 h 1035037"/>
                <a:gd name="connsiteX10-253" fmla="*/ 4156571 w 5490071"/>
                <a:gd name="connsiteY10-254" fmla="*/ 406400 h 1035037"/>
                <a:gd name="connsiteX11-255" fmla="*/ 3781921 w 5490071"/>
                <a:gd name="connsiteY11-256" fmla="*/ 406400 h 1035037"/>
                <a:gd name="connsiteX12-257" fmla="*/ 3781921 w 5490071"/>
                <a:gd name="connsiteY12-258" fmla="*/ 177800 h 1035037"/>
                <a:gd name="connsiteX13-259" fmla="*/ 3851771 w 5490071"/>
                <a:gd name="connsiteY13-260" fmla="*/ 133350 h 1035037"/>
                <a:gd name="connsiteX14-261" fmla="*/ 3477121 w 5490071"/>
                <a:gd name="connsiteY14-262" fmla="*/ 0 h 1035037"/>
                <a:gd name="connsiteX15-263" fmla="*/ 2705982 w 5490071"/>
                <a:gd name="connsiteY15-264" fmla="*/ 225011 h 1035037"/>
                <a:gd name="connsiteX16-265" fmla="*/ 2792178 w 5490071"/>
                <a:gd name="connsiteY16-266" fmla="*/ 301066 h 1035037"/>
                <a:gd name="connsiteX17-267" fmla="*/ 0 w 5490071"/>
                <a:gd name="connsiteY17-268" fmla="*/ 1035037 h 1035037"/>
                <a:gd name="connsiteX0-269" fmla="*/ 5490071 w 5490071"/>
                <a:gd name="connsiteY0-270" fmla="*/ 82550 h 1035037"/>
                <a:gd name="connsiteX1-271" fmla="*/ 5039221 w 5490071"/>
                <a:gd name="connsiteY1-272" fmla="*/ 285750 h 1035037"/>
                <a:gd name="connsiteX2-273" fmla="*/ 5096371 w 5490071"/>
                <a:gd name="connsiteY2-274" fmla="*/ 349250 h 1035037"/>
                <a:gd name="connsiteX3-275" fmla="*/ 5096371 w 5490071"/>
                <a:gd name="connsiteY3-276" fmla="*/ 558800 h 1035037"/>
                <a:gd name="connsiteX4-277" fmla="*/ 4766171 w 5490071"/>
                <a:gd name="connsiteY4-278" fmla="*/ 558800 h 1035037"/>
                <a:gd name="connsiteX5-279" fmla="*/ 4766171 w 5490071"/>
                <a:gd name="connsiteY5-280" fmla="*/ 349250 h 1035037"/>
                <a:gd name="connsiteX6-281" fmla="*/ 4842371 w 5490071"/>
                <a:gd name="connsiteY6-282" fmla="*/ 292100 h 1035037"/>
                <a:gd name="connsiteX7-283" fmla="*/ 4328021 w 5490071"/>
                <a:gd name="connsiteY7-284" fmla="*/ 63500 h 1035037"/>
                <a:gd name="connsiteX8-285" fmla="*/ 4283571 w 5490071"/>
                <a:gd name="connsiteY8-286" fmla="*/ 95250 h 1035037"/>
                <a:gd name="connsiteX9-287" fmla="*/ 4156571 w 5490071"/>
                <a:gd name="connsiteY9-288" fmla="*/ 38100 h 1035037"/>
                <a:gd name="connsiteX10-289" fmla="*/ 4156571 w 5490071"/>
                <a:gd name="connsiteY10-290" fmla="*/ 406400 h 1035037"/>
                <a:gd name="connsiteX11-291" fmla="*/ 3781921 w 5490071"/>
                <a:gd name="connsiteY11-292" fmla="*/ 406400 h 1035037"/>
                <a:gd name="connsiteX12-293" fmla="*/ 3781921 w 5490071"/>
                <a:gd name="connsiteY12-294" fmla="*/ 177800 h 1035037"/>
                <a:gd name="connsiteX13-295" fmla="*/ 3851771 w 5490071"/>
                <a:gd name="connsiteY13-296" fmla="*/ 133350 h 1035037"/>
                <a:gd name="connsiteX14-297" fmla="*/ 3477121 w 5490071"/>
                <a:gd name="connsiteY14-298" fmla="*/ 0 h 1035037"/>
                <a:gd name="connsiteX15-299" fmla="*/ 2705982 w 5490071"/>
                <a:gd name="connsiteY15-300" fmla="*/ 225011 h 1035037"/>
                <a:gd name="connsiteX16-301" fmla="*/ 2792178 w 5490071"/>
                <a:gd name="connsiteY16-302" fmla="*/ 301066 h 1035037"/>
                <a:gd name="connsiteX17-303" fmla="*/ 2645138 w 5490071"/>
                <a:gd name="connsiteY17-304" fmla="*/ 336558 h 1035037"/>
                <a:gd name="connsiteX18" fmla="*/ 0 w 5490071"/>
                <a:gd name="connsiteY18" fmla="*/ 1035037 h 1035037"/>
                <a:gd name="connsiteX0-305" fmla="*/ 5490071 w 5490071"/>
                <a:gd name="connsiteY0-306" fmla="*/ 82550 h 1035037"/>
                <a:gd name="connsiteX1-307" fmla="*/ 5039221 w 5490071"/>
                <a:gd name="connsiteY1-308" fmla="*/ 285750 h 1035037"/>
                <a:gd name="connsiteX2-309" fmla="*/ 5096371 w 5490071"/>
                <a:gd name="connsiteY2-310" fmla="*/ 349250 h 1035037"/>
                <a:gd name="connsiteX3-311" fmla="*/ 5096371 w 5490071"/>
                <a:gd name="connsiteY3-312" fmla="*/ 558800 h 1035037"/>
                <a:gd name="connsiteX4-313" fmla="*/ 4766171 w 5490071"/>
                <a:gd name="connsiteY4-314" fmla="*/ 558800 h 1035037"/>
                <a:gd name="connsiteX5-315" fmla="*/ 4766171 w 5490071"/>
                <a:gd name="connsiteY5-316" fmla="*/ 349250 h 1035037"/>
                <a:gd name="connsiteX6-317" fmla="*/ 4842371 w 5490071"/>
                <a:gd name="connsiteY6-318" fmla="*/ 292100 h 1035037"/>
                <a:gd name="connsiteX7-319" fmla="*/ 4328021 w 5490071"/>
                <a:gd name="connsiteY7-320" fmla="*/ 63500 h 1035037"/>
                <a:gd name="connsiteX8-321" fmla="*/ 4283571 w 5490071"/>
                <a:gd name="connsiteY8-322" fmla="*/ 95250 h 1035037"/>
                <a:gd name="connsiteX9-323" fmla="*/ 4156571 w 5490071"/>
                <a:gd name="connsiteY9-324" fmla="*/ 38100 h 1035037"/>
                <a:gd name="connsiteX10-325" fmla="*/ 4156571 w 5490071"/>
                <a:gd name="connsiteY10-326" fmla="*/ 406400 h 1035037"/>
                <a:gd name="connsiteX11-327" fmla="*/ 3781921 w 5490071"/>
                <a:gd name="connsiteY11-328" fmla="*/ 406400 h 1035037"/>
                <a:gd name="connsiteX12-329" fmla="*/ 3781921 w 5490071"/>
                <a:gd name="connsiteY12-330" fmla="*/ 177800 h 1035037"/>
                <a:gd name="connsiteX13-331" fmla="*/ 3851771 w 5490071"/>
                <a:gd name="connsiteY13-332" fmla="*/ 133350 h 1035037"/>
                <a:gd name="connsiteX14-333" fmla="*/ 3477121 w 5490071"/>
                <a:gd name="connsiteY14-334" fmla="*/ 0 h 1035037"/>
                <a:gd name="connsiteX15-335" fmla="*/ 2705982 w 5490071"/>
                <a:gd name="connsiteY15-336" fmla="*/ 225011 h 1035037"/>
                <a:gd name="connsiteX16-337" fmla="*/ 2792178 w 5490071"/>
                <a:gd name="connsiteY16-338" fmla="*/ 301066 h 1035037"/>
                <a:gd name="connsiteX17-339" fmla="*/ 2787107 w 5490071"/>
                <a:gd name="connsiteY17-340" fmla="*/ 478527 h 1035037"/>
                <a:gd name="connsiteX18-341" fmla="*/ 0 w 5490071"/>
                <a:gd name="connsiteY18-342" fmla="*/ 1035037 h 1035037"/>
                <a:gd name="connsiteX0-343" fmla="*/ 5490071 w 5490071"/>
                <a:gd name="connsiteY0-344" fmla="*/ 82550 h 1035037"/>
                <a:gd name="connsiteX1-345" fmla="*/ 5039221 w 5490071"/>
                <a:gd name="connsiteY1-346" fmla="*/ 285750 h 1035037"/>
                <a:gd name="connsiteX2-347" fmla="*/ 5096371 w 5490071"/>
                <a:gd name="connsiteY2-348" fmla="*/ 349250 h 1035037"/>
                <a:gd name="connsiteX3-349" fmla="*/ 5096371 w 5490071"/>
                <a:gd name="connsiteY3-350" fmla="*/ 558800 h 1035037"/>
                <a:gd name="connsiteX4-351" fmla="*/ 4766171 w 5490071"/>
                <a:gd name="connsiteY4-352" fmla="*/ 558800 h 1035037"/>
                <a:gd name="connsiteX5-353" fmla="*/ 4766171 w 5490071"/>
                <a:gd name="connsiteY5-354" fmla="*/ 349250 h 1035037"/>
                <a:gd name="connsiteX6-355" fmla="*/ 4842371 w 5490071"/>
                <a:gd name="connsiteY6-356" fmla="*/ 292100 h 1035037"/>
                <a:gd name="connsiteX7-357" fmla="*/ 4328021 w 5490071"/>
                <a:gd name="connsiteY7-358" fmla="*/ 63500 h 1035037"/>
                <a:gd name="connsiteX8-359" fmla="*/ 4283571 w 5490071"/>
                <a:gd name="connsiteY8-360" fmla="*/ 95250 h 1035037"/>
                <a:gd name="connsiteX9-361" fmla="*/ 4156571 w 5490071"/>
                <a:gd name="connsiteY9-362" fmla="*/ 38100 h 1035037"/>
                <a:gd name="connsiteX10-363" fmla="*/ 4156571 w 5490071"/>
                <a:gd name="connsiteY10-364" fmla="*/ 406400 h 1035037"/>
                <a:gd name="connsiteX11-365" fmla="*/ 3781921 w 5490071"/>
                <a:gd name="connsiteY11-366" fmla="*/ 406400 h 1035037"/>
                <a:gd name="connsiteX12-367" fmla="*/ 3781921 w 5490071"/>
                <a:gd name="connsiteY12-368" fmla="*/ 177800 h 1035037"/>
                <a:gd name="connsiteX13-369" fmla="*/ 3851771 w 5490071"/>
                <a:gd name="connsiteY13-370" fmla="*/ 133350 h 1035037"/>
                <a:gd name="connsiteX14-371" fmla="*/ 3477121 w 5490071"/>
                <a:gd name="connsiteY14-372" fmla="*/ 0 h 1035037"/>
                <a:gd name="connsiteX15-373" fmla="*/ 2705982 w 5490071"/>
                <a:gd name="connsiteY15-374" fmla="*/ 225011 h 1035037"/>
                <a:gd name="connsiteX16-375" fmla="*/ 2792178 w 5490071"/>
                <a:gd name="connsiteY16-376" fmla="*/ 301066 h 1035037"/>
                <a:gd name="connsiteX17-377" fmla="*/ 2794714 w 5490071"/>
                <a:gd name="connsiteY17-378" fmla="*/ 478527 h 1035037"/>
                <a:gd name="connsiteX18-379" fmla="*/ 0 w 5490071"/>
                <a:gd name="connsiteY18-380" fmla="*/ 1035037 h 1035037"/>
                <a:gd name="connsiteX0-381" fmla="*/ 5490071 w 5490071"/>
                <a:gd name="connsiteY0-382" fmla="*/ 82550 h 1035037"/>
                <a:gd name="connsiteX1-383" fmla="*/ 5039221 w 5490071"/>
                <a:gd name="connsiteY1-384" fmla="*/ 285750 h 1035037"/>
                <a:gd name="connsiteX2-385" fmla="*/ 5096371 w 5490071"/>
                <a:gd name="connsiteY2-386" fmla="*/ 349250 h 1035037"/>
                <a:gd name="connsiteX3-387" fmla="*/ 5096371 w 5490071"/>
                <a:gd name="connsiteY3-388" fmla="*/ 558800 h 1035037"/>
                <a:gd name="connsiteX4-389" fmla="*/ 4766171 w 5490071"/>
                <a:gd name="connsiteY4-390" fmla="*/ 558800 h 1035037"/>
                <a:gd name="connsiteX5-391" fmla="*/ 4766171 w 5490071"/>
                <a:gd name="connsiteY5-392" fmla="*/ 349250 h 1035037"/>
                <a:gd name="connsiteX6-393" fmla="*/ 4842371 w 5490071"/>
                <a:gd name="connsiteY6-394" fmla="*/ 292100 h 1035037"/>
                <a:gd name="connsiteX7-395" fmla="*/ 4328021 w 5490071"/>
                <a:gd name="connsiteY7-396" fmla="*/ 63500 h 1035037"/>
                <a:gd name="connsiteX8-397" fmla="*/ 4283571 w 5490071"/>
                <a:gd name="connsiteY8-398" fmla="*/ 95250 h 1035037"/>
                <a:gd name="connsiteX9-399" fmla="*/ 4156571 w 5490071"/>
                <a:gd name="connsiteY9-400" fmla="*/ 38100 h 1035037"/>
                <a:gd name="connsiteX10-401" fmla="*/ 4156571 w 5490071"/>
                <a:gd name="connsiteY10-402" fmla="*/ 406400 h 1035037"/>
                <a:gd name="connsiteX11-403" fmla="*/ 3781921 w 5490071"/>
                <a:gd name="connsiteY11-404" fmla="*/ 406400 h 1035037"/>
                <a:gd name="connsiteX12-405" fmla="*/ 3781921 w 5490071"/>
                <a:gd name="connsiteY12-406" fmla="*/ 177800 h 1035037"/>
                <a:gd name="connsiteX13-407" fmla="*/ 3851771 w 5490071"/>
                <a:gd name="connsiteY13-408" fmla="*/ 133350 h 1035037"/>
                <a:gd name="connsiteX14-409" fmla="*/ 3477121 w 5490071"/>
                <a:gd name="connsiteY14-410" fmla="*/ 0 h 1035037"/>
                <a:gd name="connsiteX15-411" fmla="*/ 2705982 w 5490071"/>
                <a:gd name="connsiteY15-412" fmla="*/ 225011 h 1035037"/>
                <a:gd name="connsiteX16-413" fmla="*/ 2792178 w 5490071"/>
                <a:gd name="connsiteY16-414" fmla="*/ 301066 h 1035037"/>
                <a:gd name="connsiteX17-415" fmla="*/ 2794714 w 5490071"/>
                <a:gd name="connsiteY17-416" fmla="*/ 478527 h 1035037"/>
                <a:gd name="connsiteX18-417" fmla="*/ 1312371 w 5490071"/>
                <a:gd name="connsiteY18-418" fmla="*/ 762222 h 1035037"/>
                <a:gd name="connsiteX19" fmla="*/ 0 w 5490071"/>
                <a:gd name="connsiteY19" fmla="*/ 1035037 h 1035037"/>
                <a:gd name="connsiteX0-419" fmla="*/ 4177700 w 4177700"/>
                <a:gd name="connsiteY0-420" fmla="*/ 82550 h 762222"/>
                <a:gd name="connsiteX1-421" fmla="*/ 3726850 w 4177700"/>
                <a:gd name="connsiteY1-422" fmla="*/ 285750 h 762222"/>
                <a:gd name="connsiteX2-423" fmla="*/ 3784000 w 4177700"/>
                <a:gd name="connsiteY2-424" fmla="*/ 349250 h 762222"/>
                <a:gd name="connsiteX3-425" fmla="*/ 3784000 w 4177700"/>
                <a:gd name="connsiteY3-426" fmla="*/ 558800 h 762222"/>
                <a:gd name="connsiteX4-427" fmla="*/ 3453800 w 4177700"/>
                <a:gd name="connsiteY4-428" fmla="*/ 558800 h 762222"/>
                <a:gd name="connsiteX5-429" fmla="*/ 3453800 w 4177700"/>
                <a:gd name="connsiteY5-430" fmla="*/ 349250 h 762222"/>
                <a:gd name="connsiteX6-431" fmla="*/ 3530000 w 4177700"/>
                <a:gd name="connsiteY6-432" fmla="*/ 292100 h 762222"/>
                <a:gd name="connsiteX7-433" fmla="*/ 3015650 w 4177700"/>
                <a:gd name="connsiteY7-434" fmla="*/ 63500 h 762222"/>
                <a:gd name="connsiteX8-435" fmla="*/ 2971200 w 4177700"/>
                <a:gd name="connsiteY8-436" fmla="*/ 95250 h 762222"/>
                <a:gd name="connsiteX9-437" fmla="*/ 2844200 w 4177700"/>
                <a:gd name="connsiteY9-438" fmla="*/ 38100 h 762222"/>
                <a:gd name="connsiteX10-439" fmla="*/ 2844200 w 4177700"/>
                <a:gd name="connsiteY10-440" fmla="*/ 406400 h 762222"/>
                <a:gd name="connsiteX11-441" fmla="*/ 2469550 w 4177700"/>
                <a:gd name="connsiteY11-442" fmla="*/ 406400 h 762222"/>
                <a:gd name="connsiteX12-443" fmla="*/ 2469550 w 4177700"/>
                <a:gd name="connsiteY12-444" fmla="*/ 177800 h 762222"/>
                <a:gd name="connsiteX13-445" fmla="*/ 2539400 w 4177700"/>
                <a:gd name="connsiteY13-446" fmla="*/ 133350 h 762222"/>
                <a:gd name="connsiteX14-447" fmla="*/ 2164750 w 4177700"/>
                <a:gd name="connsiteY14-448" fmla="*/ 0 h 762222"/>
                <a:gd name="connsiteX15-449" fmla="*/ 1393611 w 4177700"/>
                <a:gd name="connsiteY15-450" fmla="*/ 225011 h 762222"/>
                <a:gd name="connsiteX16-451" fmla="*/ 1479807 w 4177700"/>
                <a:gd name="connsiteY16-452" fmla="*/ 301066 h 762222"/>
                <a:gd name="connsiteX17-453" fmla="*/ 1482343 w 4177700"/>
                <a:gd name="connsiteY17-454" fmla="*/ 478527 h 762222"/>
                <a:gd name="connsiteX18-455" fmla="*/ 0 w 4177700"/>
                <a:gd name="connsiteY18-456" fmla="*/ 762222 h 762222"/>
              </a:gdLst>
              <a:ahLst/>
              <a:cxnLst>
                <a:cxn ang="0">
                  <a:pos x="connsiteX0-419" y="connsiteY0-420"/>
                </a:cxn>
                <a:cxn ang="0">
                  <a:pos x="connsiteX1-421" y="connsiteY1-422"/>
                </a:cxn>
                <a:cxn ang="0">
                  <a:pos x="connsiteX2-423" y="connsiteY2-424"/>
                </a:cxn>
                <a:cxn ang="0">
                  <a:pos x="connsiteX3-425" y="connsiteY3-426"/>
                </a:cxn>
                <a:cxn ang="0">
                  <a:pos x="connsiteX4-427" y="connsiteY4-428"/>
                </a:cxn>
                <a:cxn ang="0">
                  <a:pos x="connsiteX5-429" y="connsiteY5-430"/>
                </a:cxn>
                <a:cxn ang="0">
                  <a:pos x="connsiteX6-431" y="connsiteY6-432"/>
                </a:cxn>
                <a:cxn ang="0">
                  <a:pos x="connsiteX7-433" y="connsiteY7-434"/>
                </a:cxn>
                <a:cxn ang="0">
                  <a:pos x="connsiteX8-435" y="connsiteY8-436"/>
                </a:cxn>
                <a:cxn ang="0">
                  <a:pos x="connsiteX9-437" y="connsiteY9-438"/>
                </a:cxn>
                <a:cxn ang="0">
                  <a:pos x="connsiteX10-439" y="connsiteY10-440"/>
                </a:cxn>
                <a:cxn ang="0">
                  <a:pos x="connsiteX11-441" y="connsiteY11-442"/>
                </a:cxn>
                <a:cxn ang="0">
                  <a:pos x="connsiteX12-443" y="connsiteY12-444"/>
                </a:cxn>
                <a:cxn ang="0">
                  <a:pos x="connsiteX13-445" y="connsiteY13-446"/>
                </a:cxn>
                <a:cxn ang="0">
                  <a:pos x="connsiteX14-447" y="connsiteY14-448"/>
                </a:cxn>
                <a:cxn ang="0">
                  <a:pos x="connsiteX15-449" y="connsiteY15-450"/>
                </a:cxn>
                <a:cxn ang="0">
                  <a:pos x="connsiteX16-451" y="connsiteY16-452"/>
                </a:cxn>
                <a:cxn ang="0">
                  <a:pos x="connsiteX17-453" y="connsiteY17-454"/>
                </a:cxn>
                <a:cxn ang="0">
                  <a:pos x="connsiteX18-455" y="connsiteY18-456"/>
                </a:cxn>
              </a:cxnLst>
              <a:rect l="l" t="t" r="r" b="b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248357" y="2476500"/>
              <a:ext cx="646746" cy="273633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700338" y="842963"/>
            <a:ext cx="1079500" cy="1108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谢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87750" y="842963"/>
            <a:ext cx="1079500" cy="1108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谢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76750" y="842963"/>
            <a:ext cx="1079500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大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163" y="842963"/>
            <a:ext cx="1079500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6600" dirty="0">
                <a:solidFill>
                  <a:srgbClr val="0C2430"/>
                </a:solidFill>
                <a:latin typeface="迷你简习字"/>
                <a:ea typeface="迷你简习字"/>
              </a:rPr>
              <a:t>家</a:t>
            </a:r>
            <a:endParaRPr lang="zh-CN" altLang="en-US" sz="6600" dirty="0">
              <a:solidFill>
                <a:srgbClr val="0C2430"/>
              </a:solidFill>
              <a:latin typeface="迷你简习字"/>
              <a:ea typeface="迷你简习字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总览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1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33"/>
          <p:cNvSpPr txBox="1"/>
          <p:nvPr/>
        </p:nvSpPr>
        <p:spPr>
          <a:xfrm>
            <a:off x="387350" y="1120140"/>
            <a:ext cx="282829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本项目的开发环境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Box 33"/>
          <p:cNvSpPr txBox="1"/>
          <p:nvPr/>
        </p:nvSpPr>
        <p:spPr>
          <a:xfrm>
            <a:off x="387350" y="1734185"/>
            <a:ext cx="282829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jdk</a:t>
            </a:r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版本：</a:t>
            </a:r>
            <a:r>
              <a:rPr lang="en-US" altLang="zh-CN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1.8</a:t>
            </a:r>
            <a:endParaRPr lang="en-US" altLang="zh-CN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TextBox 33"/>
          <p:cNvSpPr txBox="1"/>
          <p:nvPr/>
        </p:nvSpPr>
        <p:spPr>
          <a:xfrm>
            <a:off x="-220980" y="2233930"/>
            <a:ext cx="6524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后端框架：</a:t>
            </a:r>
            <a:r>
              <a:rPr lang="en-US" altLang="zh-CN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Springboot + webmagic</a:t>
            </a:r>
            <a:endParaRPr lang="en-US" altLang="zh-CN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TextBox 33"/>
          <p:cNvSpPr txBox="1"/>
          <p:nvPr/>
        </p:nvSpPr>
        <p:spPr>
          <a:xfrm>
            <a:off x="-837565" y="2722880"/>
            <a:ext cx="6524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前端框架：</a:t>
            </a:r>
            <a:r>
              <a:rPr lang="en-US" altLang="zh-CN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JQuery + vue</a:t>
            </a:r>
            <a:endParaRPr lang="en-US" altLang="zh-CN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33"/>
          <p:cNvSpPr txBox="1"/>
          <p:nvPr/>
        </p:nvSpPr>
        <p:spPr>
          <a:xfrm>
            <a:off x="998220" y="3232785"/>
            <a:ext cx="6524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/>
            <a:r>
              <a:rPr lang="en-US" altLang="zh-CN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web</a:t>
            </a:r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应用</a:t>
            </a:r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服务器：</a:t>
            </a:r>
            <a:r>
              <a:rPr lang="en-US" altLang="zh-CN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tomcat9.0.3.1</a:t>
            </a:r>
            <a:endParaRPr lang="en-US" altLang="zh-CN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33"/>
          <p:cNvSpPr txBox="1"/>
          <p:nvPr/>
        </p:nvSpPr>
        <p:spPr>
          <a:xfrm>
            <a:off x="998220" y="4209415"/>
            <a:ext cx="6524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云服务器：阿里云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33"/>
          <p:cNvSpPr txBox="1"/>
          <p:nvPr/>
        </p:nvSpPr>
        <p:spPr>
          <a:xfrm>
            <a:off x="998220" y="3721100"/>
            <a:ext cx="6524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数据库：</a:t>
            </a:r>
            <a:r>
              <a:rPr lang="en-US" altLang="zh-CN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mysql8.0</a:t>
            </a:r>
            <a:endParaRPr lang="en-US" altLang="zh-CN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33"/>
          <p:cNvSpPr txBox="1"/>
          <p:nvPr/>
        </p:nvSpPr>
        <p:spPr>
          <a:xfrm>
            <a:off x="5164455" y="1734185"/>
            <a:ext cx="6524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代理：</a:t>
            </a:r>
            <a:r>
              <a:rPr lang="en-US" altLang="zh-CN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niginx</a:t>
            </a:r>
            <a:endParaRPr lang="en-US" altLang="zh-CN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5164455" y="2233930"/>
            <a:ext cx="65246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应用容器：</a:t>
            </a:r>
            <a:r>
              <a:rPr lang="en-US" altLang="zh-CN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docker</a:t>
            </a:r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化部署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just"/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" grpId="0"/>
      <p:bldP spid="3" grpId="0"/>
      <p:bldP spid="4" grpId="0"/>
      <p:bldP spid="5" grpId="0"/>
      <p:bldP spid="13" grpId="0"/>
      <p:bldP spid="15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总览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1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9480" y="1726565"/>
            <a:ext cx="984250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</a:rPr>
              <a:t>描述这次作业的工作流程、组员分工、组员贡献度比例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12763" y="1726565"/>
            <a:ext cx="342900" cy="2032355"/>
            <a:chOff x="3586457" y="2328028"/>
            <a:chExt cx="343012" cy="2030689"/>
          </a:xfrm>
        </p:grpSpPr>
        <p:sp>
          <p:nvSpPr>
            <p:cNvPr id="14365" name="TextBox 45"/>
            <p:cNvSpPr txBox="1"/>
            <p:nvPr/>
          </p:nvSpPr>
          <p:spPr>
            <a:xfrm>
              <a:off x="3586457" y="2545374"/>
              <a:ext cx="343012" cy="181334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latin typeface="微软雅黑" panose="020B0503020204020204" pitchFamily="34" charset="-122"/>
                </a:rPr>
                <a:t>本次团队分工情况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TextBox 33"/>
          <p:cNvSpPr txBox="1"/>
          <p:nvPr/>
        </p:nvSpPr>
        <p:spPr>
          <a:xfrm>
            <a:off x="3915410" y="1726565"/>
            <a:ext cx="98425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</a:rPr>
              <a:t>补充展示在需求分析作业之后改进的类图、数据流图、泳道图等图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508693" y="1726565"/>
            <a:ext cx="342900" cy="1817090"/>
            <a:chOff x="3586457" y="2328028"/>
            <a:chExt cx="343012" cy="1815600"/>
          </a:xfrm>
        </p:grpSpPr>
        <p:sp>
          <p:nvSpPr>
            <p:cNvPr id="8" name="TextBox 45"/>
            <p:cNvSpPr txBox="1"/>
            <p:nvPr/>
          </p:nvSpPr>
          <p:spPr>
            <a:xfrm>
              <a:off x="3586457" y="2545374"/>
              <a:ext cx="343012" cy="15982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sym typeface="+mn-ea"/>
                </a:rPr>
                <a:t>需求分析的补充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" name="TextBox 33"/>
          <p:cNvSpPr txBox="1"/>
          <p:nvPr/>
        </p:nvSpPr>
        <p:spPr>
          <a:xfrm>
            <a:off x="5308600" y="1726565"/>
            <a:ext cx="98425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</a:rPr>
              <a:t>攘括系统设计文档主要内容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01883" y="1726565"/>
            <a:ext cx="342900" cy="1601190"/>
            <a:chOff x="3586457" y="2328028"/>
            <a:chExt cx="343012" cy="1599877"/>
          </a:xfrm>
        </p:grpSpPr>
        <p:sp>
          <p:nvSpPr>
            <p:cNvPr id="14" name="TextBox 45"/>
            <p:cNvSpPr txBox="1"/>
            <p:nvPr/>
          </p:nvSpPr>
          <p:spPr>
            <a:xfrm>
              <a:off x="3586457" y="2545374"/>
              <a:ext cx="343012" cy="1382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sym typeface="+mn-ea"/>
                </a:rPr>
                <a:t>系统设计部分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2" name="TextBox 33"/>
          <p:cNvSpPr txBox="1"/>
          <p:nvPr/>
        </p:nvSpPr>
        <p:spPr>
          <a:xfrm>
            <a:off x="2343785" y="1697990"/>
            <a:ext cx="98425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</a:rPr>
              <a:t>回答需求分析答辩时老师提出的问题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937068" y="1697990"/>
            <a:ext cx="342900" cy="2247619"/>
            <a:chOff x="3586457" y="2328028"/>
            <a:chExt cx="343012" cy="2245777"/>
          </a:xfrm>
        </p:grpSpPr>
        <p:sp>
          <p:nvSpPr>
            <p:cNvPr id="24" name="TextBox 45"/>
            <p:cNvSpPr txBox="1"/>
            <p:nvPr/>
          </p:nvSpPr>
          <p:spPr>
            <a:xfrm>
              <a:off x="3586457" y="2545374"/>
              <a:ext cx="343012" cy="20284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sym typeface="+mn-ea"/>
                </a:rPr>
                <a:t>需求分析问题回答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  <a:p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" name="TextBox 33"/>
          <p:cNvSpPr txBox="1"/>
          <p:nvPr/>
        </p:nvSpPr>
        <p:spPr>
          <a:xfrm>
            <a:off x="6716395" y="1726565"/>
            <a:ext cx="98425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</a:rPr>
              <a:t>攘括数据库设计文档主要内容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309678" y="1726565"/>
            <a:ext cx="342900" cy="1817090"/>
            <a:chOff x="3586457" y="2328028"/>
            <a:chExt cx="343012" cy="1815600"/>
          </a:xfrm>
        </p:grpSpPr>
        <p:sp>
          <p:nvSpPr>
            <p:cNvPr id="30" name="TextBox 45"/>
            <p:cNvSpPr txBox="1"/>
            <p:nvPr/>
          </p:nvSpPr>
          <p:spPr>
            <a:xfrm>
              <a:off x="3586457" y="2545374"/>
              <a:ext cx="343012" cy="15982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1400" dirty="0">
                  <a:solidFill>
                    <a:srgbClr val="123648"/>
                  </a:solidFill>
                  <a:sym typeface="+mn-ea"/>
                </a:rPr>
                <a:t>数据库设计部分</a:t>
              </a:r>
              <a:endParaRPr lang="zh-CN" altLang="en-US" sz="1400" dirty="0">
                <a:solidFill>
                  <a:srgbClr val="12364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657917" y="2328028"/>
              <a:ext cx="200090" cy="199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32" name="直接箭头连接符 31"/>
          <p:cNvCxnSpPr/>
          <p:nvPr/>
        </p:nvCxnSpPr>
        <p:spPr>
          <a:xfrm>
            <a:off x="733425" y="1297305"/>
            <a:ext cx="7272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/>
      <p:bldP spid="6" grpId="0"/>
      <p:bldP spid="10" grpId="0"/>
      <p:bldP spid="22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本次团队分工情况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2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7350" y="1120140"/>
            <a:ext cx="282829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关于本次团队的分工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TextBox 33"/>
          <p:cNvSpPr txBox="1"/>
          <p:nvPr/>
        </p:nvSpPr>
        <p:spPr>
          <a:xfrm>
            <a:off x="755650" y="1570355"/>
            <a:ext cx="348361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依旧采用现在线上会议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讨论后，将八人小组按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负责模块</a:t>
            </a: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拆分为小组，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完成各自任务，然后在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原先讨论好的</a:t>
            </a:r>
            <a:r>
              <a:rPr lang="en-US" altLang="zh-CN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ddl</a:t>
            </a: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前完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成，之前再进行一次线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上会议，所有小组成员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参与讨论进行建议与修</a:t>
            </a:r>
            <a:endParaRPr lang="zh-CN" altLang="en-US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改。</a:t>
            </a:r>
            <a:endParaRPr lang="en-US" altLang="zh-CN" sz="1800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63415" y="1336040"/>
            <a:ext cx="3276600" cy="27508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7215" y="426783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以上为我们小组第一次会议后的公告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本次团队分工情况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2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4005" y="1358265"/>
            <a:ext cx="20066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</a:rPr>
              <a:t>依旧采用按各自任务权重的方式计算贡献比</a:t>
            </a:r>
            <a:endParaRPr lang="zh-CN" altLang="en-US" sz="1800" b="1" dirty="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" name="图片 7" descr="DHDBKLLL(A_X282WN5N%T]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4405" y="1358265"/>
            <a:ext cx="6537325" cy="314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需求分析问题回答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3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 descr="OR$%YUZUNDE]MPG70MZNSW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355" y="1022350"/>
            <a:ext cx="4733290" cy="3770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9" name="TextBox 30"/>
          <p:cNvSpPr txBox="1"/>
          <p:nvPr/>
        </p:nvSpPr>
        <p:spPr>
          <a:xfrm>
            <a:off x="855980" y="215900"/>
            <a:ext cx="2472055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100" dirty="0">
                <a:solidFill>
                  <a:schemeClr val="bg1"/>
                </a:solidFill>
                <a:sym typeface="+mn-ea"/>
              </a:rPr>
              <a:t>需求分析问题回答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3" name="Oval 7"/>
          <p:cNvSpPr/>
          <p:nvPr/>
        </p:nvSpPr>
        <p:spPr>
          <a:xfrm>
            <a:off x="241300" y="252413"/>
            <a:ext cx="514350" cy="5127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eaLnBrk="1" hangingPunct="1"/>
            <a:r>
              <a:rPr lang="en-US" altLang="en-US" sz="3200" dirty="0">
                <a:solidFill>
                  <a:srgbClr val="0C2430"/>
                </a:solidFill>
                <a:latin typeface="微软雅黑" panose="020B0503020204020204" pitchFamily="34" charset="-122"/>
              </a:rPr>
              <a:t>3</a:t>
            </a:r>
            <a:endParaRPr lang="en-US" altLang="en-US" sz="3200" dirty="0">
              <a:solidFill>
                <a:srgbClr val="0C243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 descr="E$$JP~D5ZH(]0UK4W@KYL6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247775"/>
            <a:ext cx="7779385" cy="347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tags/tag1.xml><?xml version="1.0" encoding="utf-8"?>
<p:tagLst xmlns:p="http://schemas.openxmlformats.org/presentationml/2006/main">
  <p:tag name="REFSHAPE" val="393705884"/>
</p:tagLst>
</file>

<file path=ppt/tags/tag2.xml><?xml version="1.0" encoding="utf-8"?>
<p:tagLst xmlns:p="http://schemas.openxmlformats.org/presentationml/2006/main">
  <p:tag name="REFSHAPE" val="393708332"/>
</p:tagLst>
</file>

<file path=ppt/tags/tag3.xml><?xml version="1.0" encoding="utf-8"?>
<p:tagLst xmlns:p="http://schemas.openxmlformats.org/presentationml/2006/main">
  <p:tag name="REFSHAPE" val="636061996"/>
  <p:tag name="KSO_WM_UNIT_PLACING_PICTURE_USER_VIEWPORT" val="{&quot;height&quot;:4332,&quot;width&quot;:5160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FFD215"/>
      </a:accent1>
      <a:accent2>
        <a:srgbClr val="184860"/>
      </a:accent2>
      <a:accent3>
        <a:srgbClr val="4890A8"/>
      </a:accent3>
      <a:accent4>
        <a:srgbClr val="85ADBC"/>
      </a:accent4>
      <a:accent5>
        <a:srgbClr val="006699"/>
      </a:accent5>
      <a:accent6>
        <a:srgbClr val="006666"/>
      </a:accent6>
      <a:hlink>
        <a:srgbClr val="00D5D5"/>
      </a:hlink>
      <a:folHlink>
        <a:srgbClr val="DD00DD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1936</Words>
  <Application>WPS 演示</Application>
  <PresentationFormat/>
  <Paragraphs>311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迷你简习字</vt:lpstr>
      <vt:lpstr>Segoe Print</vt:lpstr>
      <vt:lpstr>伯乐字库翩跹体</vt:lpstr>
      <vt:lpstr>Arial Unicode MS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221701412_陈浩男</cp:lastModifiedBy>
  <cp:revision>28</cp:revision>
  <dcterms:created xsi:type="dcterms:W3CDTF">2015-04-21T13:09:00Z</dcterms:created>
  <dcterms:modified xsi:type="dcterms:W3CDTF">2020-04-11T01:02:18Z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